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41ACB33-6EDA-4AB4-B0BE-89F97D584978}">
  <a:tblStyle styleId="{A41ACB33-6EDA-4AB4-B0BE-89F97D58497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cor AZUL sempre tem que aparecer no slide. Seja nas formas ou no texto.</a:t>
            </a:r>
          </a:p>
          <a:p>
            <a:pPr indent="-88900" lvl="0" marL="0" marR="0" rtl="0" algn="l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imagem como essa nao funciona. Muito “Barbie” para uma consultoria. Eles gostam deste layout mas deveria estar separador de capitulos com o logo de “espadas” maior. Para toda insercao de imagem o fundo deve ser cinza claro.</a:t>
            </a:r>
          </a:p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cor AZUL sempre tem que aparecer no slide. Seja nas formas ou no texto.</a:t>
            </a:r>
          </a:p>
          <a:p>
            <a:pPr indent="-88900" lvl="0" marL="0" marR="0" rtl="0" algn="l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imagem c</a:t>
            </a:r>
            <a:r>
              <a:rPr lang="en-US"/>
              <a:t>o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 essa nao funciona. Muito “Barbie” para uma consultoria. Eles gostam deste layout mas deveria estar separador de capitulos com o logo de “espadas” maior. Para toda insercao de imagem o fundo deve ser cinza claro.</a:t>
            </a:r>
          </a:p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cor AZUL sempre tem que aparecer no slide. Seja nas formas ou no texto.</a:t>
            </a:r>
          </a:p>
          <a:p>
            <a:pPr indent="-88900" lvl="0" marL="0" marR="0" rtl="0" algn="l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imagem como essa nao funciona. Muito “Barbie” para uma consultoria. Eles gostam deste layout mas deveria estar separador de capitulos com o logo de “espadas” maior. Para toda insercao de imagem o fundo deve ser cinza claro.</a:t>
            </a: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hyperlink" Target="https://www.capgemini.com/optimize-your-business-and-it-operations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 algn="ctr">
              <a:spcBef>
                <a:spcPts val="0"/>
              </a:spcBef>
              <a:buSzPts val="6900"/>
              <a:buNone/>
              <a:defRPr sz="6900"/>
            </a:lvl1pPr>
            <a:lvl2pPr lvl="1" algn="ctr">
              <a:spcBef>
                <a:spcPts val="0"/>
              </a:spcBef>
              <a:buSzPts val="6900"/>
              <a:buNone/>
              <a:defRPr sz="6900"/>
            </a:lvl2pPr>
            <a:lvl3pPr lvl="2" algn="ctr">
              <a:spcBef>
                <a:spcPts val="0"/>
              </a:spcBef>
              <a:buSzPts val="6900"/>
              <a:buNone/>
              <a:defRPr sz="6900"/>
            </a:lvl3pPr>
            <a:lvl4pPr lvl="3" algn="ctr">
              <a:spcBef>
                <a:spcPts val="0"/>
              </a:spcBef>
              <a:buSzPts val="6900"/>
              <a:buNone/>
              <a:defRPr sz="6900"/>
            </a:lvl4pPr>
            <a:lvl5pPr lvl="4" algn="ctr">
              <a:spcBef>
                <a:spcPts val="0"/>
              </a:spcBef>
              <a:buSzPts val="6900"/>
              <a:buNone/>
              <a:defRPr sz="6900"/>
            </a:lvl5pPr>
            <a:lvl6pPr lvl="5" algn="ctr">
              <a:spcBef>
                <a:spcPts val="0"/>
              </a:spcBef>
              <a:buSzPts val="6900"/>
              <a:buNone/>
              <a:defRPr sz="6900"/>
            </a:lvl6pPr>
            <a:lvl7pPr lvl="6" algn="ctr">
              <a:spcBef>
                <a:spcPts val="0"/>
              </a:spcBef>
              <a:buSzPts val="6900"/>
              <a:buNone/>
              <a:defRPr sz="6900"/>
            </a:lvl7pPr>
            <a:lvl8pPr lvl="7" algn="ctr">
              <a:spcBef>
                <a:spcPts val="0"/>
              </a:spcBef>
              <a:buSzPts val="6900"/>
              <a:buNone/>
              <a:defRPr sz="6900"/>
            </a:lvl8pPr>
            <a:lvl9pPr lvl="8" algn="ctr">
              <a:spcBef>
                <a:spcPts val="0"/>
              </a:spcBef>
              <a:buSzPts val="6900"/>
              <a:buNone/>
              <a:defRPr sz="69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 algn="ctr">
              <a:spcBef>
                <a:spcPts val="0"/>
              </a:spcBef>
              <a:buSzPts val="16000"/>
              <a:buNone/>
              <a:defRPr sz="16000"/>
            </a:lvl1pPr>
            <a:lvl2pPr lvl="1" algn="ctr">
              <a:spcBef>
                <a:spcPts val="0"/>
              </a:spcBef>
              <a:buSzPts val="16000"/>
              <a:buNone/>
              <a:defRPr sz="16000"/>
            </a:lvl2pPr>
            <a:lvl3pPr lvl="2" algn="ctr">
              <a:spcBef>
                <a:spcPts val="0"/>
              </a:spcBef>
              <a:buSzPts val="16000"/>
              <a:buNone/>
              <a:defRPr sz="16000"/>
            </a:lvl3pPr>
            <a:lvl4pPr lvl="3" algn="ctr">
              <a:spcBef>
                <a:spcPts val="0"/>
              </a:spcBef>
              <a:buSzPts val="16000"/>
              <a:buNone/>
              <a:defRPr sz="16000"/>
            </a:lvl4pPr>
            <a:lvl5pPr lvl="4" algn="ctr">
              <a:spcBef>
                <a:spcPts val="0"/>
              </a:spcBef>
              <a:buSzPts val="16000"/>
              <a:buNone/>
              <a:defRPr sz="16000"/>
            </a:lvl5pPr>
            <a:lvl6pPr lvl="5" algn="ctr">
              <a:spcBef>
                <a:spcPts val="0"/>
              </a:spcBef>
              <a:buSzPts val="16000"/>
              <a:buNone/>
              <a:defRPr sz="16000"/>
            </a:lvl6pPr>
            <a:lvl7pPr lvl="6" algn="ctr">
              <a:spcBef>
                <a:spcPts val="0"/>
              </a:spcBef>
              <a:buSzPts val="16000"/>
              <a:buNone/>
              <a:defRPr sz="16000"/>
            </a:lvl7pPr>
            <a:lvl8pPr lvl="7" algn="ctr">
              <a:spcBef>
                <a:spcPts val="0"/>
              </a:spcBef>
              <a:buSzPts val="16000"/>
              <a:buNone/>
              <a:defRPr sz="16000"/>
            </a:lvl8pPr>
            <a:lvl9pPr lvl="8" algn="ctr">
              <a:spcBef>
                <a:spcPts val="0"/>
              </a:spcBef>
              <a:buSzPts val="16000"/>
              <a:buNone/>
              <a:defRPr sz="16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 algn="ctr">
              <a:spcBef>
                <a:spcPts val="0"/>
              </a:spcBef>
              <a:buSzPts val="2400"/>
              <a:buChar char="●"/>
              <a:defRPr/>
            </a:lvl1pPr>
            <a:lvl2pPr lvl="1" algn="ctr">
              <a:spcBef>
                <a:spcPts val="0"/>
              </a:spcBef>
              <a:buSzPts val="1900"/>
              <a:buChar char="○"/>
              <a:defRPr/>
            </a:lvl2pPr>
            <a:lvl3pPr lvl="2" algn="ctr">
              <a:spcBef>
                <a:spcPts val="0"/>
              </a:spcBef>
              <a:buSzPts val="1900"/>
              <a:buChar char="■"/>
              <a:defRPr/>
            </a:lvl3pPr>
            <a:lvl4pPr lvl="3" algn="ctr">
              <a:spcBef>
                <a:spcPts val="0"/>
              </a:spcBef>
              <a:buSzPts val="1900"/>
              <a:buChar char="●"/>
              <a:defRPr/>
            </a:lvl4pPr>
            <a:lvl5pPr lvl="4" algn="ctr">
              <a:spcBef>
                <a:spcPts val="0"/>
              </a:spcBef>
              <a:buSzPts val="1900"/>
              <a:buChar char="○"/>
              <a:defRPr/>
            </a:lvl5pPr>
            <a:lvl6pPr lvl="5" algn="ctr">
              <a:spcBef>
                <a:spcPts val="0"/>
              </a:spcBef>
              <a:buSzPts val="1900"/>
              <a:buChar char="■"/>
              <a:defRPr/>
            </a:lvl6pPr>
            <a:lvl7pPr lvl="6" algn="ctr">
              <a:spcBef>
                <a:spcPts val="0"/>
              </a:spcBef>
              <a:buSzPts val="1900"/>
              <a:buChar char="●"/>
              <a:defRPr/>
            </a:lvl7pPr>
            <a:lvl8pPr lvl="7" algn="ctr">
              <a:spcBef>
                <a:spcPts val="0"/>
              </a:spcBef>
              <a:buSzPts val="1900"/>
              <a:buChar char="○"/>
              <a:defRPr/>
            </a:lvl8pPr>
            <a:lvl9pPr lvl="8" algn="ctr">
              <a:spcBef>
                <a:spcPts val="0"/>
              </a:spcBef>
              <a:buSzPts val="1900"/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ver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127431" y="0"/>
            <a:ext cx="706456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>
            <p:ph type="ctrTitle"/>
          </p:nvPr>
        </p:nvSpPr>
        <p:spPr>
          <a:xfrm>
            <a:off x="407988" y="3068960"/>
            <a:ext cx="49680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rIns="121900" wrap="square" tIns="121900"/>
          <a:lstStyle>
            <a:lvl1pPr indent="0" lvl="0" marL="0" marR="0" rtl="0" algn="l">
              <a:lnSpc>
                <a:spcPct val="115384"/>
              </a:lnSpc>
              <a:spcBef>
                <a:spcPts val="0"/>
              </a:spcBef>
              <a:buClr>
                <a:srgbClr val="0070AD"/>
              </a:buClr>
              <a:buSzPts val="2600"/>
              <a:buFont typeface="Verdana"/>
              <a:buNone/>
              <a:defRPr b="0" i="0" sz="2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buSzPts val="3700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rtl="0">
              <a:spcBef>
                <a:spcPts val="0"/>
              </a:spcBef>
              <a:buSzPts val="3700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rtl="0">
              <a:spcBef>
                <a:spcPts val="0"/>
              </a:spcBef>
              <a:buSzPts val="3700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rtl="0">
              <a:spcBef>
                <a:spcPts val="0"/>
              </a:spcBef>
              <a:buSzPts val="3700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rtl="0">
              <a:spcBef>
                <a:spcPts val="0"/>
              </a:spcBef>
              <a:buSzPts val="3700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rtl="0">
              <a:spcBef>
                <a:spcPts val="0"/>
              </a:spcBef>
              <a:buSzPts val="3700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rtl="0">
              <a:spcBef>
                <a:spcPts val="0"/>
              </a:spcBef>
              <a:buSzPts val="3700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rtl="0">
              <a:spcBef>
                <a:spcPts val="0"/>
              </a:spcBef>
              <a:buSzPts val="3700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407988" y="3932559"/>
            <a:ext cx="49680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270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1397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1524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1524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6101472"/>
            <a:ext cx="2286000" cy="51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ver5 (Image placeholder)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270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1397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1524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1524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07988" y="3068960"/>
            <a:ext cx="41037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rIns="121900" wrap="square" tIns="121900"/>
          <a:lstStyle>
            <a:lvl1pPr indent="0" lvl="0" marL="0" marR="0" rtl="0" algn="l">
              <a:lnSpc>
                <a:spcPct val="115384"/>
              </a:lnSpc>
              <a:spcBef>
                <a:spcPts val="1000"/>
              </a:spcBef>
              <a:buClr>
                <a:srgbClr val="0070AD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rgbClr val="0070A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1397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1524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1524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407988" y="4040163"/>
            <a:ext cx="41037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indent="0" lvl="0" marL="0" marR="0" rtl="0" algn="l">
              <a:lnSpc>
                <a:spcPct val="112500"/>
              </a:lnSpc>
              <a:spcBef>
                <a:spcPts val="1000"/>
              </a:spcBef>
              <a:buClr>
                <a:srgbClr val="0070A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27000" lvl="1" marL="685800" marR="0" rtl="0" algn="l">
              <a:lnSpc>
                <a:spcPct val="90000"/>
              </a:lnSpc>
              <a:spcBef>
                <a:spcPts val="500"/>
              </a:spcBef>
              <a:buClr>
                <a:srgbClr val="0070AD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1397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1524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1524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988" y="404813"/>
            <a:ext cx="2286000" cy="51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ver5 (Image placeholder)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" name="Shape 71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07988" y="3068960"/>
            <a:ext cx="41037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762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A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3" type="body"/>
          </p:nvPr>
        </p:nvSpPr>
        <p:spPr>
          <a:xfrm>
            <a:off x="407988" y="4040163"/>
            <a:ext cx="41037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988" y="404813"/>
            <a:ext cx="2285999" cy="51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ext with Filled Background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0"/>
            <a:ext cx="44397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2">
            <a:alphaModFix/>
          </a:blip>
          <a:srcRect b="0" l="2842" r="32416" t="0"/>
          <a:stretch/>
        </p:blipFill>
        <p:spPr>
          <a:xfrm>
            <a:off x="4253790" y="-2148"/>
            <a:ext cx="7938212" cy="689827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idx="1" type="body"/>
          </p:nvPr>
        </p:nvSpPr>
        <p:spPr>
          <a:xfrm>
            <a:off x="407988" y="3068960"/>
            <a:ext cx="66960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18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407988" y="2002973"/>
            <a:ext cx="10044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None/>
              <a:defRPr b="0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80" name="Shape 80"/>
          <p:cNvSpPr/>
          <p:nvPr/>
        </p:nvSpPr>
        <p:spPr>
          <a:xfrm>
            <a:off x="11665391" y="6555758"/>
            <a:ext cx="36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08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Verdana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81" name="Shape 81"/>
          <p:cNvSpPr/>
          <p:nvPr/>
        </p:nvSpPr>
        <p:spPr>
          <a:xfrm>
            <a:off x="3411379" y="6555758"/>
            <a:ext cx="22236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2017 Capgemini. All rights reserved.</a:t>
            </a:r>
          </a:p>
        </p:txBody>
      </p:sp>
      <p:cxnSp>
        <p:nvCxnSpPr>
          <p:cNvPr id="82" name="Shape 82"/>
          <p:cNvCxnSpPr/>
          <p:nvPr/>
        </p:nvCxnSpPr>
        <p:spPr>
          <a:xfrm rot="10800000">
            <a:off x="3283674" y="6587787"/>
            <a:ext cx="0" cy="155700"/>
          </a:xfrm>
          <a:prstGeom prst="straightConnector1">
            <a:avLst/>
          </a:prstGeom>
          <a:solidFill>
            <a:schemeClr val="dk1"/>
          </a:solidFill>
          <a:ln cap="rnd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Shape 83">
            <a:hlinkClick r:id="rId3"/>
          </p:cNvPr>
          <p:cNvSpPr/>
          <p:nvPr/>
        </p:nvSpPr>
        <p:spPr>
          <a:xfrm>
            <a:off x="407988" y="6555971"/>
            <a:ext cx="2829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Presentation Title | Author |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genda with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1485900"/>
            <a:ext cx="6423000" cy="5372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8075612" y="1268413"/>
            <a:ext cx="3708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8075612" y="1927538"/>
            <a:ext cx="3708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3" type="body"/>
          </p:nvPr>
        </p:nvSpPr>
        <p:spPr>
          <a:xfrm>
            <a:off x="8075612" y="2586663"/>
            <a:ext cx="3708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4" type="body"/>
          </p:nvPr>
        </p:nvSpPr>
        <p:spPr>
          <a:xfrm>
            <a:off x="8075612" y="3245788"/>
            <a:ext cx="3708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5" type="body"/>
          </p:nvPr>
        </p:nvSpPr>
        <p:spPr>
          <a:xfrm>
            <a:off x="8075612" y="3904913"/>
            <a:ext cx="3708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6" type="body"/>
          </p:nvPr>
        </p:nvSpPr>
        <p:spPr>
          <a:xfrm>
            <a:off x="8075612" y="4564038"/>
            <a:ext cx="3708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7" type="body"/>
          </p:nvPr>
        </p:nvSpPr>
        <p:spPr>
          <a:xfrm>
            <a:off x="8075612" y="5223163"/>
            <a:ext cx="3708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8" type="body"/>
          </p:nvPr>
        </p:nvSpPr>
        <p:spPr>
          <a:xfrm>
            <a:off x="8075612" y="5882286"/>
            <a:ext cx="3708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4" name="Shape 94"/>
          <p:cNvSpPr/>
          <p:nvPr>
            <p:ph idx="9" type="pic"/>
          </p:nvPr>
        </p:nvSpPr>
        <p:spPr>
          <a:xfrm>
            <a:off x="0" y="1381125"/>
            <a:ext cx="7494600" cy="54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407988" y="404813"/>
            <a:ext cx="11016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Verdana"/>
              <a:buNone/>
              <a:defRPr b="0" i="0" sz="2600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96" name="Shape 96"/>
          <p:cNvSpPr/>
          <p:nvPr/>
        </p:nvSpPr>
        <p:spPr>
          <a:xfrm>
            <a:off x="11784013" y="6555758"/>
            <a:ext cx="242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08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Verdana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cxnSp>
        <p:nvCxnSpPr>
          <p:cNvPr id="97" name="Shape 97"/>
          <p:cNvCxnSpPr/>
          <p:nvPr/>
        </p:nvCxnSpPr>
        <p:spPr>
          <a:xfrm rot="10800000">
            <a:off x="3283674" y="6587787"/>
            <a:ext cx="0" cy="155700"/>
          </a:xfrm>
          <a:prstGeom prst="straightConnector1">
            <a:avLst/>
          </a:prstGeom>
          <a:solidFill>
            <a:schemeClr val="dk1"/>
          </a:solidFill>
          <a:ln cap="rnd" cmpd="sng" w="1270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Shape 98">
            <a:hlinkClick r:id="rId2"/>
          </p:cNvPr>
          <p:cNvSpPr/>
          <p:nvPr/>
        </p:nvSpPr>
        <p:spPr>
          <a:xfrm>
            <a:off x="407988" y="6555971"/>
            <a:ext cx="2829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458D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rgbClr val="00458D"/>
                </a:solidFill>
                <a:latin typeface="Verdana"/>
                <a:ea typeface="Verdana"/>
                <a:cs typeface="Verdana"/>
                <a:sym typeface="Verdana"/>
              </a:rPr>
              <a:t>Presentation Title | Author | Date</a:t>
            </a:r>
          </a:p>
        </p:txBody>
      </p:sp>
      <p:sp>
        <p:nvSpPr>
          <p:cNvPr id="99" name="Shape 99"/>
          <p:cNvSpPr/>
          <p:nvPr/>
        </p:nvSpPr>
        <p:spPr>
          <a:xfrm>
            <a:off x="3411379" y="6555758"/>
            <a:ext cx="22236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© 2017 Capgemini. All rights reserved.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Opener1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 b="19132" l="0" r="0" t="18344"/>
          <a:stretch/>
        </p:blipFill>
        <p:spPr>
          <a:xfrm flipH="1">
            <a:off x="911426" y="-3448"/>
            <a:ext cx="1129945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idx="1" type="body"/>
          </p:nvPr>
        </p:nvSpPr>
        <p:spPr>
          <a:xfrm>
            <a:off x="6522826" y="1844824"/>
            <a:ext cx="52611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15384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6101472"/>
            <a:ext cx="2285999" cy="51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able with Char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311902" y="300730"/>
            <a:ext cx="5880098" cy="6557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idx="1" type="body"/>
          </p:nvPr>
        </p:nvSpPr>
        <p:spPr>
          <a:xfrm>
            <a:off x="7752183" y="4437112"/>
            <a:ext cx="40317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08" name="Shape 108"/>
          <p:cNvSpPr/>
          <p:nvPr>
            <p:ph idx="2" type="tbl"/>
          </p:nvPr>
        </p:nvSpPr>
        <p:spPr>
          <a:xfrm>
            <a:off x="407989" y="1989287"/>
            <a:ext cx="55434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3" type="body"/>
          </p:nvPr>
        </p:nvSpPr>
        <p:spPr>
          <a:xfrm>
            <a:off x="407988" y="1412876"/>
            <a:ext cx="5543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3810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0" name="Shape 110"/>
          <p:cNvSpPr/>
          <p:nvPr/>
        </p:nvSpPr>
        <p:spPr>
          <a:xfrm>
            <a:off x="11665391" y="6555758"/>
            <a:ext cx="36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08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Verdana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cxnSp>
        <p:nvCxnSpPr>
          <p:cNvPr id="111" name="Shape 111"/>
          <p:cNvCxnSpPr/>
          <p:nvPr/>
        </p:nvCxnSpPr>
        <p:spPr>
          <a:xfrm rot="10800000">
            <a:off x="3283674" y="6587787"/>
            <a:ext cx="0" cy="155700"/>
          </a:xfrm>
          <a:prstGeom prst="straightConnector1">
            <a:avLst/>
          </a:prstGeom>
          <a:solidFill>
            <a:schemeClr val="dk1"/>
          </a:solidFill>
          <a:ln cap="rnd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Shape 112">
            <a:hlinkClick r:id="rId3"/>
          </p:cNvPr>
          <p:cNvSpPr/>
          <p:nvPr/>
        </p:nvSpPr>
        <p:spPr>
          <a:xfrm>
            <a:off x="407988" y="6555971"/>
            <a:ext cx="2829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458D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rgbClr val="00458D"/>
                </a:solidFill>
                <a:latin typeface="Verdana"/>
                <a:ea typeface="Verdana"/>
                <a:cs typeface="Verdana"/>
                <a:sym typeface="Verdana"/>
              </a:rPr>
              <a:t>Presentation Title | Author | Date</a:t>
            </a:r>
          </a:p>
        </p:txBody>
      </p:sp>
      <p:sp>
        <p:nvSpPr>
          <p:cNvPr id="113" name="Shape 113"/>
          <p:cNvSpPr/>
          <p:nvPr/>
        </p:nvSpPr>
        <p:spPr>
          <a:xfrm>
            <a:off x="3411379" y="6555758"/>
            <a:ext cx="22236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rgbClr val="767676"/>
                </a:solidFill>
                <a:latin typeface="Verdana"/>
                <a:ea typeface="Verdana"/>
                <a:cs typeface="Verdana"/>
                <a:sym typeface="Verdana"/>
              </a:rPr>
              <a:t>© 2017 Capgemini. All rights reserved.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407988" y="404813"/>
            <a:ext cx="10944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b="0" i="0" sz="2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ver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 b="46601" l="0" r="0" t="0"/>
          <a:stretch/>
        </p:blipFill>
        <p:spPr>
          <a:xfrm flipH="1">
            <a:off x="3773712" y="1844825"/>
            <a:ext cx="8418288" cy="50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404813"/>
            <a:ext cx="2285999" cy="51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>
            <p:ph idx="1" type="body"/>
          </p:nvPr>
        </p:nvSpPr>
        <p:spPr>
          <a:xfrm>
            <a:off x="6384032" y="4157668"/>
            <a:ext cx="54000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15384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6382672" y="5381481"/>
            <a:ext cx="5401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ver1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127431" y="0"/>
            <a:ext cx="706456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ctrTitle"/>
          </p:nvPr>
        </p:nvSpPr>
        <p:spPr>
          <a:xfrm>
            <a:off x="407988" y="3068960"/>
            <a:ext cx="49680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2600"/>
              <a:buFont typeface="Verdana"/>
              <a:buNone/>
              <a:defRPr b="0" i="0" sz="2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1400"/>
              <a:buFont typeface="Verdana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1400"/>
              <a:buFont typeface="Verdana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1400"/>
              <a:buFont typeface="Verdana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1400"/>
              <a:buFont typeface="Verdana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1400"/>
              <a:buFont typeface="Verdana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1400"/>
              <a:buFont typeface="Verdana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1400"/>
              <a:buFont typeface="Verdana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1400"/>
              <a:buFont typeface="Verdana"/>
              <a:buNone/>
              <a:def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407988" y="3932559"/>
            <a:ext cx="49680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88" y="6101472"/>
            <a:ext cx="2286000" cy="51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07987" y="413387"/>
            <a:ext cx="11376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b="0" i="0" sz="2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07988" y="1412875"/>
            <a:ext cx="11376000" cy="4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ver3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988" y="404813"/>
            <a:ext cx="2285999" cy="51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idx="1" type="body"/>
          </p:nvPr>
        </p:nvSpPr>
        <p:spPr>
          <a:xfrm>
            <a:off x="407988" y="2276872"/>
            <a:ext cx="5400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762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2" type="body"/>
          </p:nvPr>
        </p:nvSpPr>
        <p:spPr>
          <a:xfrm>
            <a:off x="407988" y="3261834"/>
            <a:ext cx="540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8" name="Shape 138"/>
          <p:cNvSpPr/>
          <p:nvPr/>
        </p:nvSpPr>
        <p:spPr>
          <a:xfrm flipH="1" rot="-5400000">
            <a:off x="6370082" y="13952"/>
            <a:ext cx="6354000" cy="6326100"/>
          </a:xfrm>
          <a:custGeom>
            <a:pathLst>
              <a:path extrusionOk="0" h="120000" w="120000">
                <a:moveTo>
                  <a:pt x="76173" y="120000"/>
                </a:moveTo>
                <a:cubicBezTo>
                  <a:pt x="113798" y="60631"/>
                  <a:pt x="120000" y="25347"/>
                  <a:pt x="78268" y="0"/>
                </a:cubicBezTo>
                <a:cubicBezTo>
                  <a:pt x="32849" y="24842"/>
                  <a:pt x="10810" y="25010"/>
                  <a:pt x="0" y="19452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76173" y="12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ver4 (with image)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988" y="404813"/>
            <a:ext cx="2285999" cy="51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idx="1" type="body"/>
          </p:nvPr>
        </p:nvSpPr>
        <p:spPr>
          <a:xfrm>
            <a:off x="407988" y="3555553"/>
            <a:ext cx="5400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762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407988" y="4540515"/>
            <a:ext cx="54000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4" name="Shape 144"/>
          <p:cNvSpPr/>
          <p:nvPr/>
        </p:nvSpPr>
        <p:spPr>
          <a:xfrm flipH="1" rot="-5400000">
            <a:off x="6370082" y="13952"/>
            <a:ext cx="6354000" cy="6326100"/>
          </a:xfrm>
          <a:custGeom>
            <a:pathLst>
              <a:path extrusionOk="0" h="120000" w="120000">
                <a:moveTo>
                  <a:pt x="76173" y="120000"/>
                </a:moveTo>
                <a:cubicBezTo>
                  <a:pt x="113798" y="60631"/>
                  <a:pt x="120000" y="25347"/>
                  <a:pt x="78268" y="0"/>
                </a:cubicBezTo>
                <a:cubicBezTo>
                  <a:pt x="32849" y="24842"/>
                  <a:pt x="10810" y="25010"/>
                  <a:pt x="0" y="19452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76173" y="12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7774" r="43205" t="0"/>
          <a:stretch/>
        </p:blipFill>
        <p:spPr>
          <a:xfrm>
            <a:off x="6212308" y="1"/>
            <a:ext cx="5976665" cy="68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ogo Whit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7267" y="2606029"/>
            <a:ext cx="7377469" cy="164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act information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pic"/>
          </p:nvPr>
        </p:nvSpPr>
        <p:spPr>
          <a:xfrm>
            <a:off x="624115" y="1903413"/>
            <a:ext cx="1452600" cy="167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0" name="Shape 150"/>
          <p:cNvSpPr/>
          <p:nvPr>
            <p:ph idx="3" type="pic"/>
          </p:nvPr>
        </p:nvSpPr>
        <p:spPr>
          <a:xfrm>
            <a:off x="6455195" y="1903413"/>
            <a:ext cx="1452600" cy="167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1" name="Shape 151"/>
          <p:cNvSpPr/>
          <p:nvPr>
            <p:ph idx="4" type="pic"/>
          </p:nvPr>
        </p:nvSpPr>
        <p:spPr>
          <a:xfrm>
            <a:off x="624115" y="4379453"/>
            <a:ext cx="1452600" cy="167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2" name="Shape 152"/>
          <p:cNvSpPr/>
          <p:nvPr>
            <p:ph idx="5" type="pic"/>
          </p:nvPr>
        </p:nvSpPr>
        <p:spPr>
          <a:xfrm>
            <a:off x="6455195" y="4379453"/>
            <a:ext cx="1452600" cy="167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3" name="Shape 153"/>
          <p:cNvSpPr txBox="1"/>
          <p:nvPr>
            <p:ph type="title"/>
          </p:nvPr>
        </p:nvSpPr>
        <p:spPr>
          <a:xfrm>
            <a:off x="407988" y="404813"/>
            <a:ext cx="11016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b="0" i="0" sz="2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54" name="Shape 154"/>
          <p:cNvSpPr/>
          <p:nvPr/>
        </p:nvSpPr>
        <p:spPr>
          <a:xfrm>
            <a:off x="11784013" y="6555758"/>
            <a:ext cx="242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08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Verdana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cxnSp>
        <p:nvCxnSpPr>
          <p:cNvPr id="155" name="Shape 155"/>
          <p:cNvCxnSpPr/>
          <p:nvPr/>
        </p:nvCxnSpPr>
        <p:spPr>
          <a:xfrm rot="10800000">
            <a:off x="3283674" y="6587787"/>
            <a:ext cx="0" cy="155700"/>
          </a:xfrm>
          <a:prstGeom prst="straightConnector1">
            <a:avLst/>
          </a:prstGeom>
          <a:solidFill>
            <a:schemeClr val="dk1"/>
          </a:solidFill>
          <a:ln cap="rnd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Shape 156">
            <a:hlinkClick r:id="rId2"/>
          </p:cNvPr>
          <p:cNvSpPr/>
          <p:nvPr/>
        </p:nvSpPr>
        <p:spPr>
          <a:xfrm>
            <a:off x="407988" y="6555971"/>
            <a:ext cx="2829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458D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rgbClr val="00458D"/>
                </a:solidFill>
                <a:latin typeface="Verdana"/>
                <a:ea typeface="Verdana"/>
                <a:cs typeface="Verdana"/>
                <a:sym typeface="Verdana"/>
              </a:rPr>
              <a:t>Presentation Title | Author | Date</a:t>
            </a:r>
          </a:p>
        </p:txBody>
      </p:sp>
      <p:sp>
        <p:nvSpPr>
          <p:cNvPr id="157" name="Shape 157"/>
          <p:cNvSpPr/>
          <p:nvPr/>
        </p:nvSpPr>
        <p:spPr>
          <a:xfrm>
            <a:off x="3411379" y="6555758"/>
            <a:ext cx="22236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rgbClr val="767676"/>
                </a:solidFill>
                <a:latin typeface="Verdana"/>
                <a:ea typeface="Verdana"/>
                <a:cs typeface="Verdana"/>
                <a:sym typeface="Verdana"/>
              </a:rPr>
              <a:t>© 2017 Capgemini. All rights reserved.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2207568" y="1903413"/>
            <a:ext cx="37440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60327" lvl="1" marL="173037" marR="0" rt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53975" lvl="2" marL="347662" marR="0" rt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47625" lvl="3" marL="509587" marR="0" rtl="0" algn="l">
              <a:lnSpc>
                <a:spcPct val="10909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6" type="body"/>
          </p:nvPr>
        </p:nvSpPr>
        <p:spPr>
          <a:xfrm>
            <a:off x="8040043" y="1903413"/>
            <a:ext cx="37440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60327" lvl="1" marL="173037" marR="0" rt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53975" lvl="2" marL="347662" marR="0" rt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47625" lvl="3" marL="509587" marR="0" rtl="0" algn="l">
              <a:lnSpc>
                <a:spcPct val="10909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7" type="body"/>
          </p:nvPr>
        </p:nvSpPr>
        <p:spPr>
          <a:xfrm>
            <a:off x="2207568" y="4379453"/>
            <a:ext cx="37440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60327" lvl="1" marL="173037" marR="0" rt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53975" lvl="2" marL="347662" marR="0" rt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47625" lvl="3" marL="509587" marR="0" rtl="0" algn="l">
              <a:lnSpc>
                <a:spcPct val="10909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8" type="body"/>
          </p:nvPr>
        </p:nvSpPr>
        <p:spPr>
          <a:xfrm>
            <a:off x="8040043" y="4379453"/>
            <a:ext cx="37440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60327" lvl="1" marL="173037" marR="0" rt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53975" lvl="2" marL="347662" marR="0" rtl="0" algn="l">
              <a:lnSpc>
                <a:spcPct val="116666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47625" lvl="3" marL="509587" marR="0" rtl="0" algn="l">
              <a:lnSpc>
                <a:spcPct val="10909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ext with Shapes - Layout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2">
            <a:alphaModFix/>
          </a:blip>
          <a:srcRect b="19678" l="0" r="23076" t="0"/>
          <a:stretch/>
        </p:blipFill>
        <p:spPr>
          <a:xfrm rot="-5400000">
            <a:off x="5413030" y="79029"/>
            <a:ext cx="6858000" cy="669993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1" type="body"/>
          </p:nvPr>
        </p:nvSpPr>
        <p:spPr>
          <a:xfrm>
            <a:off x="1847528" y="2708920"/>
            <a:ext cx="3312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1847528" y="3645024"/>
            <a:ext cx="3312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6" name="Shape 166"/>
          <p:cNvSpPr/>
          <p:nvPr>
            <p:ph idx="3" type="pic"/>
          </p:nvPr>
        </p:nvSpPr>
        <p:spPr>
          <a:xfrm>
            <a:off x="6553200" y="2060575"/>
            <a:ext cx="4910100" cy="27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4" type="body"/>
          </p:nvPr>
        </p:nvSpPr>
        <p:spPr>
          <a:xfrm>
            <a:off x="1847528" y="4630276"/>
            <a:ext cx="3312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381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38100" lvl="3" marL="1600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407988" y="404813"/>
            <a:ext cx="9864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b="0" i="0" sz="2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/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16525" l="81836" r="0" t="-4708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Shape 170"/>
          <p:cNvCxnSpPr/>
          <p:nvPr/>
        </p:nvCxnSpPr>
        <p:spPr>
          <a:xfrm rot="10800000">
            <a:off x="3283674" y="6587787"/>
            <a:ext cx="0" cy="155700"/>
          </a:xfrm>
          <a:prstGeom prst="straightConnector1">
            <a:avLst/>
          </a:prstGeom>
          <a:solidFill>
            <a:schemeClr val="dk1"/>
          </a:solidFill>
          <a:ln cap="rnd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Shape 171">
            <a:hlinkClick r:id="rId4"/>
          </p:cNvPr>
          <p:cNvSpPr/>
          <p:nvPr/>
        </p:nvSpPr>
        <p:spPr>
          <a:xfrm>
            <a:off x="407988" y="6555971"/>
            <a:ext cx="2829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458D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rgbClr val="00458D"/>
                </a:solidFill>
                <a:latin typeface="Verdana"/>
                <a:ea typeface="Verdana"/>
                <a:cs typeface="Verdana"/>
                <a:sym typeface="Verdana"/>
              </a:rPr>
              <a:t>Presentation Title | Author | Date</a:t>
            </a:r>
          </a:p>
        </p:txBody>
      </p:sp>
      <p:sp>
        <p:nvSpPr>
          <p:cNvPr id="172" name="Shape 172"/>
          <p:cNvSpPr/>
          <p:nvPr/>
        </p:nvSpPr>
        <p:spPr>
          <a:xfrm>
            <a:off x="11665391" y="6555758"/>
            <a:ext cx="36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08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Verdana"/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</a:p>
        </p:txBody>
      </p:sp>
      <p:sp>
        <p:nvSpPr>
          <p:cNvPr id="173" name="Shape 173"/>
          <p:cNvSpPr/>
          <p:nvPr/>
        </p:nvSpPr>
        <p:spPr>
          <a:xfrm>
            <a:off x="3411379" y="6555758"/>
            <a:ext cx="22236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7676"/>
              </a:buClr>
              <a:buSzPts val="800"/>
              <a:buFont typeface="Verdana"/>
              <a:buNone/>
            </a:pPr>
            <a:r>
              <a:rPr b="0" i="0" lang="en-US" sz="800" u="none" cap="none" strike="noStrike">
                <a:solidFill>
                  <a:srgbClr val="767676"/>
                </a:solidFill>
                <a:latin typeface="Verdana"/>
                <a:ea typeface="Verdana"/>
                <a:cs typeface="Verdana"/>
                <a:sym typeface="Verdana"/>
              </a:rPr>
              <a:t>© 2017 Capgemini.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ts val="3700"/>
              <a:buNone/>
              <a:defRPr/>
            </a:lvl1pPr>
            <a:lvl2pPr lvl="1">
              <a:spcBef>
                <a:spcPts val="0"/>
              </a:spcBef>
              <a:buSzPts val="3700"/>
              <a:buNone/>
              <a:defRPr/>
            </a:lvl2pPr>
            <a:lvl3pPr lvl="2">
              <a:spcBef>
                <a:spcPts val="0"/>
              </a:spcBef>
              <a:buSzPts val="3700"/>
              <a:buNone/>
              <a:defRPr/>
            </a:lvl3pPr>
            <a:lvl4pPr lvl="3">
              <a:spcBef>
                <a:spcPts val="0"/>
              </a:spcBef>
              <a:buSzPts val="3700"/>
              <a:buNone/>
              <a:defRPr/>
            </a:lvl4pPr>
            <a:lvl5pPr lvl="4">
              <a:spcBef>
                <a:spcPts val="0"/>
              </a:spcBef>
              <a:buSzPts val="3700"/>
              <a:buNone/>
              <a:defRPr/>
            </a:lvl5pPr>
            <a:lvl6pPr lvl="5">
              <a:spcBef>
                <a:spcPts val="0"/>
              </a:spcBef>
              <a:buSzPts val="3700"/>
              <a:buNone/>
              <a:defRPr/>
            </a:lvl6pPr>
            <a:lvl7pPr lvl="6">
              <a:spcBef>
                <a:spcPts val="0"/>
              </a:spcBef>
              <a:buSzPts val="3700"/>
              <a:buNone/>
              <a:defRPr/>
            </a:lvl7pPr>
            <a:lvl8pPr lvl="7">
              <a:spcBef>
                <a:spcPts val="0"/>
              </a:spcBef>
              <a:buSzPts val="3700"/>
              <a:buNone/>
              <a:defRPr/>
            </a:lvl8pPr>
            <a:lvl9pPr lvl="8">
              <a:spcBef>
                <a:spcPts val="0"/>
              </a:spcBef>
              <a:buSzPts val="37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ts val="2400"/>
              <a:buChar char="●"/>
              <a:defRPr/>
            </a:lvl1pPr>
            <a:lvl2pPr lvl="1">
              <a:spcBef>
                <a:spcPts val="0"/>
              </a:spcBef>
              <a:buSzPts val="1900"/>
              <a:buChar char="○"/>
              <a:defRPr/>
            </a:lvl2pPr>
            <a:lvl3pPr lvl="2">
              <a:spcBef>
                <a:spcPts val="0"/>
              </a:spcBef>
              <a:buSzPts val="1900"/>
              <a:buChar char="■"/>
              <a:defRPr/>
            </a:lvl3pPr>
            <a:lvl4pPr lvl="3">
              <a:spcBef>
                <a:spcPts val="0"/>
              </a:spcBef>
              <a:buSzPts val="1900"/>
              <a:buChar char="●"/>
              <a:defRPr/>
            </a:lvl4pPr>
            <a:lvl5pPr lvl="4">
              <a:spcBef>
                <a:spcPts val="0"/>
              </a:spcBef>
              <a:buSzPts val="1900"/>
              <a:buChar char="○"/>
              <a:defRPr/>
            </a:lvl5pPr>
            <a:lvl6pPr lvl="5">
              <a:spcBef>
                <a:spcPts val="0"/>
              </a:spcBef>
              <a:buSzPts val="1900"/>
              <a:buChar char="■"/>
              <a:defRPr/>
            </a:lvl6pPr>
            <a:lvl7pPr lvl="6">
              <a:spcBef>
                <a:spcPts val="0"/>
              </a:spcBef>
              <a:buSzPts val="1900"/>
              <a:buChar char="●"/>
              <a:defRPr/>
            </a:lvl7pPr>
            <a:lvl8pPr lvl="7">
              <a:spcBef>
                <a:spcPts val="0"/>
              </a:spcBef>
              <a:buSzPts val="1900"/>
              <a:buChar char="○"/>
              <a:defRPr/>
            </a:lvl8pPr>
            <a:lvl9pPr lvl="8">
              <a:spcBef>
                <a:spcPts val="0"/>
              </a:spcBef>
              <a:buSzPts val="19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ts val="3700"/>
              <a:buNone/>
              <a:defRPr/>
            </a:lvl1pPr>
            <a:lvl2pPr lvl="1">
              <a:spcBef>
                <a:spcPts val="0"/>
              </a:spcBef>
              <a:buSzPts val="3700"/>
              <a:buNone/>
              <a:defRPr/>
            </a:lvl2pPr>
            <a:lvl3pPr lvl="2">
              <a:spcBef>
                <a:spcPts val="0"/>
              </a:spcBef>
              <a:buSzPts val="3700"/>
              <a:buNone/>
              <a:defRPr/>
            </a:lvl3pPr>
            <a:lvl4pPr lvl="3">
              <a:spcBef>
                <a:spcPts val="0"/>
              </a:spcBef>
              <a:buSzPts val="3700"/>
              <a:buNone/>
              <a:defRPr/>
            </a:lvl4pPr>
            <a:lvl5pPr lvl="4">
              <a:spcBef>
                <a:spcPts val="0"/>
              </a:spcBef>
              <a:buSzPts val="3700"/>
              <a:buNone/>
              <a:defRPr/>
            </a:lvl5pPr>
            <a:lvl6pPr lvl="5">
              <a:spcBef>
                <a:spcPts val="0"/>
              </a:spcBef>
              <a:buSzPts val="3700"/>
              <a:buNone/>
              <a:defRPr/>
            </a:lvl6pPr>
            <a:lvl7pPr lvl="6">
              <a:spcBef>
                <a:spcPts val="0"/>
              </a:spcBef>
              <a:buSzPts val="3700"/>
              <a:buNone/>
              <a:defRPr/>
            </a:lvl7pPr>
            <a:lvl8pPr lvl="7">
              <a:spcBef>
                <a:spcPts val="0"/>
              </a:spcBef>
              <a:buSzPts val="3700"/>
              <a:buNone/>
              <a:defRPr/>
            </a:lvl8pPr>
            <a:lvl9pPr lvl="8">
              <a:spcBef>
                <a:spcPts val="0"/>
              </a:spcBef>
              <a:buSzPts val="37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ts val="1900"/>
              <a:buChar char="●"/>
              <a:defRPr sz="1900"/>
            </a:lvl1pPr>
            <a:lvl2pPr lvl="1">
              <a:spcBef>
                <a:spcPts val="0"/>
              </a:spcBef>
              <a:buSzPts val="1600"/>
              <a:buChar char="○"/>
              <a:defRPr sz="1600"/>
            </a:lvl2pPr>
            <a:lvl3pPr lvl="2">
              <a:spcBef>
                <a:spcPts val="0"/>
              </a:spcBef>
              <a:buSzPts val="1600"/>
              <a:buChar char="■"/>
              <a:defRPr sz="1600"/>
            </a:lvl3pPr>
            <a:lvl4pPr lvl="3">
              <a:spcBef>
                <a:spcPts val="0"/>
              </a:spcBef>
              <a:buSzPts val="1600"/>
              <a:buChar char="●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ts val="1900"/>
              <a:buChar char="●"/>
              <a:defRPr sz="1900"/>
            </a:lvl1pPr>
            <a:lvl2pPr lvl="1">
              <a:spcBef>
                <a:spcPts val="0"/>
              </a:spcBef>
              <a:buSzPts val="1600"/>
              <a:buChar char="○"/>
              <a:defRPr sz="1600"/>
            </a:lvl2pPr>
            <a:lvl3pPr lvl="2">
              <a:spcBef>
                <a:spcPts val="0"/>
              </a:spcBef>
              <a:buSzPts val="1600"/>
              <a:buChar char="■"/>
              <a:defRPr sz="1600"/>
            </a:lvl3pPr>
            <a:lvl4pPr lvl="3">
              <a:spcBef>
                <a:spcPts val="0"/>
              </a:spcBef>
              <a:buSzPts val="1600"/>
              <a:buChar char="●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ts val="3700"/>
              <a:buNone/>
              <a:defRPr/>
            </a:lvl1pPr>
            <a:lvl2pPr lvl="1">
              <a:spcBef>
                <a:spcPts val="0"/>
              </a:spcBef>
              <a:buSzPts val="3700"/>
              <a:buNone/>
              <a:defRPr/>
            </a:lvl2pPr>
            <a:lvl3pPr lvl="2">
              <a:spcBef>
                <a:spcPts val="0"/>
              </a:spcBef>
              <a:buSzPts val="3700"/>
              <a:buNone/>
              <a:defRPr/>
            </a:lvl3pPr>
            <a:lvl4pPr lvl="3">
              <a:spcBef>
                <a:spcPts val="0"/>
              </a:spcBef>
              <a:buSzPts val="3700"/>
              <a:buNone/>
              <a:defRPr/>
            </a:lvl4pPr>
            <a:lvl5pPr lvl="4">
              <a:spcBef>
                <a:spcPts val="0"/>
              </a:spcBef>
              <a:buSzPts val="3700"/>
              <a:buNone/>
              <a:defRPr/>
            </a:lvl5pPr>
            <a:lvl6pPr lvl="5">
              <a:spcBef>
                <a:spcPts val="0"/>
              </a:spcBef>
              <a:buSzPts val="3700"/>
              <a:buNone/>
              <a:defRPr/>
            </a:lvl6pPr>
            <a:lvl7pPr lvl="6">
              <a:spcBef>
                <a:spcPts val="0"/>
              </a:spcBef>
              <a:buSzPts val="3700"/>
              <a:buNone/>
              <a:defRPr/>
            </a:lvl7pPr>
            <a:lvl8pPr lvl="7">
              <a:spcBef>
                <a:spcPts val="0"/>
              </a:spcBef>
              <a:buSzPts val="3700"/>
              <a:buNone/>
              <a:defRPr/>
            </a:lvl8pPr>
            <a:lvl9pPr lvl="8">
              <a:spcBef>
                <a:spcPts val="0"/>
              </a:spcBef>
              <a:buSzPts val="37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>
              <a:spcBef>
                <a:spcPts val="0"/>
              </a:spcBef>
              <a:buSzPts val="3200"/>
              <a:buNone/>
              <a:defRPr sz="3200"/>
            </a:lvl1pPr>
            <a:lvl2pPr lvl="1">
              <a:spcBef>
                <a:spcPts val="0"/>
              </a:spcBef>
              <a:buSzPts val="3200"/>
              <a:buNone/>
              <a:defRPr sz="3200"/>
            </a:lvl2pPr>
            <a:lvl3pPr lvl="2">
              <a:spcBef>
                <a:spcPts val="0"/>
              </a:spcBef>
              <a:buSzPts val="3200"/>
              <a:buNone/>
              <a:defRPr sz="3200"/>
            </a:lvl3pPr>
            <a:lvl4pPr lvl="3">
              <a:spcBef>
                <a:spcPts val="0"/>
              </a:spcBef>
              <a:buSzPts val="3200"/>
              <a:buNone/>
              <a:defRPr sz="3200"/>
            </a:lvl4pPr>
            <a:lvl5pPr lvl="4">
              <a:spcBef>
                <a:spcPts val="0"/>
              </a:spcBef>
              <a:buSzPts val="3200"/>
              <a:buNone/>
              <a:defRPr sz="3200"/>
            </a:lvl5pPr>
            <a:lvl6pPr lvl="5">
              <a:spcBef>
                <a:spcPts val="0"/>
              </a:spcBef>
              <a:buSzPts val="3200"/>
              <a:buNone/>
              <a:defRPr sz="3200"/>
            </a:lvl6pPr>
            <a:lvl7pPr lvl="6">
              <a:spcBef>
                <a:spcPts val="0"/>
              </a:spcBef>
              <a:buSzPts val="3200"/>
              <a:buNone/>
              <a:defRPr sz="3200"/>
            </a:lvl7pPr>
            <a:lvl8pPr lvl="7">
              <a:spcBef>
                <a:spcPts val="0"/>
              </a:spcBef>
              <a:buSzPts val="3200"/>
              <a:buNone/>
              <a:defRPr sz="3200"/>
            </a:lvl8pPr>
            <a:lvl9pPr lvl="8">
              <a:spcBef>
                <a:spcPts val="0"/>
              </a:spcBef>
              <a:buSzPts val="3200"/>
              <a:buNone/>
              <a:defRPr sz="32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ts val="1600"/>
              <a:buChar char="●"/>
              <a:defRPr sz="1600"/>
            </a:lvl1pPr>
            <a:lvl2pPr lvl="1">
              <a:spcBef>
                <a:spcPts val="0"/>
              </a:spcBef>
              <a:buSzPts val="1600"/>
              <a:buChar char="○"/>
              <a:defRPr sz="1600"/>
            </a:lvl2pPr>
            <a:lvl3pPr lvl="2">
              <a:spcBef>
                <a:spcPts val="0"/>
              </a:spcBef>
              <a:buSzPts val="1600"/>
              <a:buChar char="■"/>
              <a:defRPr sz="1600"/>
            </a:lvl3pPr>
            <a:lvl4pPr lvl="3">
              <a:spcBef>
                <a:spcPts val="0"/>
              </a:spcBef>
              <a:buSzPts val="1600"/>
              <a:buChar char="●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spcBef>
                <a:spcPts val="0"/>
              </a:spcBef>
              <a:buSzPts val="6400"/>
              <a:buNone/>
              <a:defRPr sz="6400"/>
            </a:lvl1pPr>
            <a:lvl2pPr lvl="1">
              <a:spcBef>
                <a:spcPts val="0"/>
              </a:spcBef>
              <a:buSzPts val="6400"/>
              <a:buNone/>
              <a:defRPr sz="6400"/>
            </a:lvl2pPr>
            <a:lvl3pPr lvl="2">
              <a:spcBef>
                <a:spcPts val="0"/>
              </a:spcBef>
              <a:buSzPts val="6400"/>
              <a:buNone/>
              <a:defRPr sz="6400"/>
            </a:lvl3pPr>
            <a:lvl4pPr lvl="3">
              <a:spcBef>
                <a:spcPts val="0"/>
              </a:spcBef>
              <a:buSzPts val="6400"/>
              <a:buNone/>
              <a:defRPr sz="6400"/>
            </a:lvl4pPr>
            <a:lvl5pPr lvl="4">
              <a:spcBef>
                <a:spcPts val="0"/>
              </a:spcBef>
              <a:buSzPts val="6400"/>
              <a:buNone/>
              <a:defRPr sz="6400"/>
            </a:lvl5pPr>
            <a:lvl6pPr lvl="5">
              <a:spcBef>
                <a:spcPts val="0"/>
              </a:spcBef>
              <a:buSzPts val="6400"/>
              <a:buNone/>
              <a:defRPr sz="6400"/>
            </a:lvl6pPr>
            <a:lvl7pPr lvl="6">
              <a:spcBef>
                <a:spcPts val="0"/>
              </a:spcBef>
              <a:buSzPts val="6400"/>
              <a:buNone/>
              <a:defRPr sz="6400"/>
            </a:lvl7pPr>
            <a:lvl8pPr lvl="7">
              <a:spcBef>
                <a:spcPts val="0"/>
              </a:spcBef>
              <a:buSzPts val="6400"/>
              <a:buNone/>
              <a:defRPr sz="6400"/>
            </a:lvl8pPr>
            <a:lvl9pPr lvl="8">
              <a:spcBef>
                <a:spcPts val="0"/>
              </a:spcBef>
              <a:buSzPts val="6400"/>
              <a:buNone/>
              <a:defRPr sz="64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 algn="ctr">
              <a:spcBef>
                <a:spcPts val="0"/>
              </a:spcBef>
              <a:buSzPts val="5600"/>
              <a:buNone/>
              <a:defRPr sz="5600"/>
            </a:lvl1pPr>
            <a:lvl2pPr lvl="1" algn="ctr">
              <a:spcBef>
                <a:spcPts val="0"/>
              </a:spcBef>
              <a:buSzPts val="5600"/>
              <a:buNone/>
              <a:defRPr sz="5600"/>
            </a:lvl2pPr>
            <a:lvl3pPr lvl="2" algn="ctr">
              <a:spcBef>
                <a:spcPts val="0"/>
              </a:spcBef>
              <a:buSzPts val="5600"/>
              <a:buNone/>
              <a:defRPr sz="5600"/>
            </a:lvl3pPr>
            <a:lvl4pPr lvl="3" algn="ctr">
              <a:spcBef>
                <a:spcPts val="0"/>
              </a:spcBef>
              <a:buSzPts val="5600"/>
              <a:buNone/>
              <a:defRPr sz="5600"/>
            </a:lvl4pPr>
            <a:lvl5pPr lvl="4" algn="ctr">
              <a:spcBef>
                <a:spcPts val="0"/>
              </a:spcBef>
              <a:buSzPts val="5600"/>
              <a:buNone/>
              <a:defRPr sz="5600"/>
            </a:lvl5pPr>
            <a:lvl6pPr lvl="5" algn="ctr">
              <a:spcBef>
                <a:spcPts val="0"/>
              </a:spcBef>
              <a:buSzPts val="5600"/>
              <a:buNone/>
              <a:defRPr sz="5600"/>
            </a:lvl6pPr>
            <a:lvl7pPr lvl="6" algn="ctr">
              <a:spcBef>
                <a:spcPts val="0"/>
              </a:spcBef>
              <a:buSzPts val="5600"/>
              <a:buNone/>
              <a:defRPr sz="5600"/>
            </a:lvl7pPr>
            <a:lvl8pPr lvl="7" algn="ctr">
              <a:spcBef>
                <a:spcPts val="0"/>
              </a:spcBef>
              <a:buSzPts val="5600"/>
              <a:buNone/>
              <a:defRPr sz="5600"/>
            </a:lvl8pPr>
            <a:lvl9pPr lvl="8" algn="ctr">
              <a:spcBef>
                <a:spcPts val="0"/>
              </a:spcBef>
              <a:buSzPts val="5600"/>
              <a:buNone/>
              <a:defRPr sz="56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spcBef>
                <a:spcPts val="0"/>
              </a:spcBef>
              <a:buSzPts val="2400"/>
              <a:buChar char="●"/>
              <a:defRPr/>
            </a:lvl1pPr>
            <a:lvl2pPr lvl="1">
              <a:spcBef>
                <a:spcPts val="0"/>
              </a:spcBef>
              <a:buSzPts val="1900"/>
              <a:buChar char="○"/>
              <a:defRPr/>
            </a:lvl2pPr>
            <a:lvl3pPr lvl="2">
              <a:spcBef>
                <a:spcPts val="0"/>
              </a:spcBef>
              <a:buSzPts val="1900"/>
              <a:buChar char="■"/>
              <a:defRPr/>
            </a:lvl3pPr>
            <a:lvl4pPr lvl="3">
              <a:spcBef>
                <a:spcPts val="0"/>
              </a:spcBef>
              <a:buSzPts val="1900"/>
              <a:buChar char="●"/>
              <a:defRPr/>
            </a:lvl4pPr>
            <a:lvl5pPr lvl="4">
              <a:spcBef>
                <a:spcPts val="0"/>
              </a:spcBef>
              <a:buSzPts val="1900"/>
              <a:buChar char="○"/>
              <a:defRPr/>
            </a:lvl5pPr>
            <a:lvl6pPr lvl="5">
              <a:spcBef>
                <a:spcPts val="0"/>
              </a:spcBef>
              <a:buSzPts val="1900"/>
              <a:buChar char="■"/>
              <a:defRPr/>
            </a:lvl6pPr>
            <a:lvl7pPr lvl="6">
              <a:spcBef>
                <a:spcPts val="0"/>
              </a:spcBef>
              <a:buSzPts val="1900"/>
              <a:buChar char="●"/>
              <a:defRPr/>
            </a:lvl7pPr>
            <a:lvl8pPr lvl="7">
              <a:spcBef>
                <a:spcPts val="0"/>
              </a:spcBef>
              <a:buSzPts val="1900"/>
              <a:buChar char="○"/>
              <a:defRPr/>
            </a:lvl8pPr>
            <a:lvl9pPr lvl="8">
              <a:spcBef>
                <a:spcPts val="0"/>
              </a:spcBef>
              <a:buSzPts val="1900"/>
              <a:buChar char="■"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07987" y="413387"/>
            <a:ext cx="11376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b="0" i="0" sz="2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07988" y="1412875"/>
            <a:ext cx="11376000" cy="4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381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1143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1143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1143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1143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gif"/><Relationship Id="rId4" Type="http://schemas.openxmlformats.org/officeDocument/2006/relationships/image" Target="../media/image31.png"/><Relationship Id="rId5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Relationship Id="rId4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95225" y="2587350"/>
            <a:ext cx="37347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0" rtl="0">
              <a:lnSpc>
                <a:spcPct val="115384"/>
              </a:lnSpc>
              <a:spcBef>
                <a:spcPts val="0"/>
              </a:spcBef>
              <a:buClr>
                <a:schemeClr val="dk2"/>
              </a:buClr>
              <a:buSzPts val="2600"/>
              <a:buFont typeface="Verdana"/>
              <a:buNone/>
            </a:pPr>
            <a:r>
              <a:rPr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Bhavesh Gunjal</a:t>
            </a:r>
          </a:p>
          <a:p>
            <a:pPr indent="-165100" lvl="0" marL="0" rtl="0">
              <a:lnSpc>
                <a:spcPct val="115384"/>
              </a:lnSpc>
              <a:spcBef>
                <a:spcPts val="0"/>
              </a:spcBef>
              <a:buClr>
                <a:schemeClr val="dk2"/>
              </a:buClr>
              <a:buSzPts val="2600"/>
              <a:buFont typeface="Verdana"/>
              <a:buNone/>
            </a:pPr>
            <a:r>
              <a:rPr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Ms. Kumari Shweta</a:t>
            </a:r>
          </a:p>
          <a:p>
            <a:pPr indent="-165100" lvl="0" marL="0" rtl="0">
              <a:lnSpc>
                <a:spcPct val="115384"/>
              </a:lnSpc>
              <a:spcBef>
                <a:spcPts val="0"/>
              </a:spcBef>
              <a:buClr>
                <a:schemeClr val="dk2"/>
              </a:buClr>
              <a:buSzPts val="2600"/>
              <a:buFont typeface="Verdana"/>
              <a:buNone/>
            </a:pPr>
            <a:r>
              <a:rPr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Ms. Leema Devi</a:t>
            </a:r>
          </a:p>
          <a:p>
            <a:pPr indent="-165100" lvl="0" marL="0" rtl="0">
              <a:lnSpc>
                <a:spcPct val="115384"/>
              </a:lnSpc>
              <a:spcBef>
                <a:spcPts val="0"/>
              </a:spcBef>
              <a:buClr>
                <a:schemeClr val="dk2"/>
              </a:buClr>
              <a:buSzPts val="2600"/>
              <a:buFont typeface="Verdana"/>
              <a:buNone/>
            </a:pPr>
            <a:r>
              <a:rPr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Mangesh Kokare</a:t>
            </a:r>
          </a:p>
          <a:p>
            <a:pPr indent="-165100" lvl="0" marL="0" rtl="0">
              <a:lnSpc>
                <a:spcPct val="115384"/>
              </a:lnSpc>
              <a:spcBef>
                <a:spcPts val="0"/>
              </a:spcBef>
              <a:buClr>
                <a:schemeClr val="dk2"/>
              </a:buClr>
              <a:buSzPts val="2600"/>
              <a:buFont typeface="Verdana"/>
              <a:buNone/>
            </a:pPr>
            <a:r>
              <a:rPr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Ms. Namrata Singh</a:t>
            </a:r>
          </a:p>
          <a:p>
            <a:pPr indent="-165100" lvl="0" marL="0" rtl="0">
              <a:lnSpc>
                <a:spcPct val="115384"/>
              </a:lnSpc>
              <a:spcBef>
                <a:spcPts val="0"/>
              </a:spcBef>
              <a:buClr>
                <a:schemeClr val="dk2"/>
              </a:buClr>
              <a:buSzPts val="2600"/>
              <a:buFont typeface="Verdana"/>
              <a:buNone/>
            </a:pPr>
            <a:r>
              <a:rPr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Vinay Sagar</a:t>
            </a:r>
          </a:p>
          <a:p>
            <a:pPr indent="-165100" lvl="0" marL="0" rtl="0">
              <a:lnSpc>
                <a:spcPct val="115384"/>
              </a:lnSpc>
              <a:spcBef>
                <a:spcPts val="0"/>
              </a:spcBef>
              <a:buClr>
                <a:schemeClr val="dk2"/>
              </a:buClr>
              <a:buSzPts val="2600"/>
              <a:buFont typeface="Verdana"/>
              <a:buNone/>
            </a:pPr>
            <a:r>
              <a:t/>
            </a:r>
            <a:endParaRPr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0" rtl="0">
              <a:lnSpc>
                <a:spcPct val="115384"/>
              </a:lnSpc>
              <a:spcBef>
                <a:spcPts val="0"/>
              </a:spcBef>
              <a:buClr>
                <a:schemeClr val="dk2"/>
              </a:buClr>
              <a:buSzPts val="2600"/>
              <a:buFont typeface="Verdana"/>
              <a:buNone/>
            </a:pPr>
            <a:r>
              <a:t/>
            </a:r>
            <a:endParaRPr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8238400" y="689325"/>
            <a:ext cx="3346500" cy="24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5327700" y="686600"/>
            <a:ext cx="1536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-16510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rPr>
              <a:t>Earthing </a:t>
            </a: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8150" y="3119500"/>
            <a:ext cx="328760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625" y="3088696"/>
            <a:ext cx="3429000" cy="2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6075" y="3119475"/>
            <a:ext cx="38100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872000" y="2156375"/>
            <a:ext cx="4103700" cy="32079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Motherboard :</a:t>
            </a: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ATX motherboard</a:t>
            </a:r>
          </a:p>
          <a:p>
            <a:pPr indent="-469900" lvl="0" marL="3429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0AD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AT motherboard</a:t>
            </a:r>
          </a:p>
          <a:p>
            <a:pPr indent="-469900" lvl="0" marL="3429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0AD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3429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Baby AT motherboard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4975688" y="742350"/>
            <a:ext cx="2121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6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Motherboard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719300" y="1661475"/>
            <a:ext cx="6681300" cy="3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837" y="1537650"/>
            <a:ext cx="7082226" cy="51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3" type="body"/>
          </p:nvPr>
        </p:nvSpPr>
        <p:spPr>
          <a:xfrm>
            <a:off x="284275" y="2057400"/>
            <a:ext cx="5442600" cy="4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0160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</a:pPr>
            <a:br>
              <a:rPr b="0" i="0" lang="en-US" sz="1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1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rPr>
              <a:t>  </a:t>
            </a: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1. Check the CMOS Setup for custom settings.</a:t>
            </a:r>
          </a:p>
          <a:p>
            <a:pPr indent="-10160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2. Load the interrupt handlers and device drivers.</a:t>
            </a:r>
          </a:p>
          <a:p>
            <a:pPr indent="-10160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3. Initialize registers and power management.</a:t>
            </a:r>
          </a:p>
          <a:p>
            <a:pPr indent="-10160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4. Perform the power-on self-test (POST).</a:t>
            </a:r>
          </a:p>
          <a:p>
            <a:pPr indent="-10160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5. Display system settings.</a:t>
            </a:r>
          </a:p>
          <a:p>
            <a:pPr indent="-10160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6. Determine which devices are bootable.</a:t>
            </a:r>
          </a:p>
          <a:p>
            <a:pPr indent="-10160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 7.Initiate the bootstrap sequence.</a:t>
            </a:r>
          </a:p>
          <a:p>
            <a:pPr indent="-101600" lvl="0" marL="0" marR="0" rtl="0" algn="l">
              <a:lnSpc>
                <a:spcPct val="112500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</a:pPr>
            <a:br>
              <a:rPr b="0" i="0" lang="en-US" sz="1600" u="none" cap="none" strike="noStrike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rPr>
            </a:b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2057400"/>
            <a:ext cx="60960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5556900" y="813050"/>
            <a:ext cx="10782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6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885500" y="0"/>
            <a:ext cx="4028100" cy="5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pic"/>
          </p:nvPr>
        </p:nvSpPr>
        <p:spPr>
          <a:xfrm>
            <a:off x="5684325" y="2612575"/>
            <a:ext cx="6507600" cy="4245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3" type="body"/>
          </p:nvPr>
        </p:nvSpPr>
        <p:spPr>
          <a:xfrm>
            <a:off x="593600" y="2445075"/>
            <a:ext cx="4643100" cy="34440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69850" lvl="0" marL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rgbClr val="4D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33315" l="0" r="0" t="0"/>
          <a:stretch/>
        </p:blipFill>
        <p:spPr>
          <a:xfrm>
            <a:off x="688375" y="1897153"/>
            <a:ext cx="4453550" cy="43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3552725" y="830725"/>
            <a:ext cx="60978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Operating System and its types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800" y="1850952"/>
            <a:ext cx="6196625" cy="4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408000" y="1504200"/>
            <a:ext cx="8871600" cy="15516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rgbClr val="0098C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400">
                <a:solidFill>
                  <a:srgbClr val="0098C7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idx="3" type="body"/>
          </p:nvPr>
        </p:nvSpPr>
        <p:spPr>
          <a:xfrm>
            <a:off x="284275" y="1504200"/>
            <a:ext cx="10533000" cy="67650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Computer program which is the  core of the OS with complete control.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program Loaded on startup and handles request.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2400">
                <a:solidFill>
                  <a:srgbClr val="0098C7"/>
                </a:solidFill>
                <a:latin typeface="Arial"/>
                <a:ea typeface="Arial"/>
                <a:cs typeface="Arial"/>
                <a:sym typeface="Arial"/>
              </a:rPr>
              <a:t> Types of kernel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Monolithic kernels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❖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completely runs on kernel mode.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❖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entirely in a single address space.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Microlithic kernels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❖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completely runs on user mode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❖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kernel is broken down into separate process and run in different address space.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Hybrid kernels </a:t>
            </a:r>
          </a:p>
          <a:p>
            <a:pPr indent="-3556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❖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combination of both.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57" y="1484750"/>
            <a:ext cx="10166493" cy="52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3870875" y="565600"/>
            <a:ext cx="53202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-US" sz="2400">
                <a:solidFill>
                  <a:srgbClr val="0098C7"/>
                </a:solidFill>
              </a:rPr>
              <a:t>Kernel Architecture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pic"/>
          </p:nvPr>
        </p:nvSpPr>
        <p:spPr>
          <a:xfrm>
            <a:off x="735700" y="1551700"/>
            <a:ext cx="10617000" cy="375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25" y="1845000"/>
            <a:ext cx="10221349" cy="421760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4849950" y="742625"/>
            <a:ext cx="2492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Booting Process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395526" y="1456700"/>
            <a:ext cx="2238600" cy="5883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</a:p>
        </p:txBody>
      </p:sp>
      <p:sp>
        <p:nvSpPr>
          <p:cNvPr id="330" name="Shape 330"/>
          <p:cNvSpPr/>
          <p:nvPr/>
        </p:nvSpPr>
        <p:spPr>
          <a:xfrm>
            <a:off x="4770687" y="2412823"/>
            <a:ext cx="2747400" cy="5883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Ntoskrnl.exe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Phase 1</a:t>
            </a:r>
          </a:p>
        </p:txBody>
      </p:sp>
      <p:sp>
        <p:nvSpPr>
          <p:cNvPr id="331" name="Shape 331"/>
          <p:cNvSpPr/>
          <p:nvPr/>
        </p:nvSpPr>
        <p:spPr>
          <a:xfrm>
            <a:off x="4770687" y="3368947"/>
            <a:ext cx="2747400" cy="5148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Smss.exe</a:t>
            </a:r>
          </a:p>
        </p:txBody>
      </p:sp>
      <p:sp>
        <p:nvSpPr>
          <p:cNvPr id="332" name="Shape 332"/>
          <p:cNvSpPr/>
          <p:nvPr/>
        </p:nvSpPr>
        <p:spPr>
          <a:xfrm>
            <a:off x="4770687" y="4251522"/>
            <a:ext cx="2747400" cy="5148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Csrss.exe</a:t>
            </a:r>
          </a:p>
        </p:txBody>
      </p:sp>
      <p:sp>
        <p:nvSpPr>
          <p:cNvPr id="333" name="Shape 333"/>
          <p:cNvSpPr/>
          <p:nvPr/>
        </p:nvSpPr>
        <p:spPr>
          <a:xfrm>
            <a:off x="4770687" y="1456700"/>
            <a:ext cx="2747400" cy="5148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Ntoskrnl.exe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Phase 0</a:t>
            </a:r>
          </a:p>
        </p:txBody>
      </p:sp>
      <p:grpSp>
        <p:nvGrpSpPr>
          <p:cNvPr id="334" name="Shape 334"/>
          <p:cNvGrpSpPr/>
          <p:nvPr/>
        </p:nvGrpSpPr>
        <p:grpSpPr>
          <a:xfrm>
            <a:off x="4770656" y="5134172"/>
            <a:ext cx="3866573" cy="1103169"/>
            <a:chOff x="3563888" y="5301208"/>
            <a:chExt cx="2736428" cy="1080056"/>
          </a:xfrm>
        </p:grpSpPr>
        <p:sp>
          <p:nvSpPr>
            <p:cNvPr id="335" name="Shape 335"/>
            <p:cNvSpPr/>
            <p:nvPr/>
          </p:nvSpPr>
          <p:spPr>
            <a:xfrm>
              <a:off x="3563888" y="5301208"/>
              <a:ext cx="1944300" cy="648000"/>
            </a:xfrm>
            <a:prstGeom prst="rect">
              <a:avLst/>
            </a:prstGeom>
            <a:solidFill>
              <a:srgbClr val="C0F0FE"/>
            </a:solidFill>
            <a:ln cap="flat" cmpd="sng" w="25400">
              <a:solidFill>
                <a:srgbClr val="998C85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rPr b="1" lang="en-US" sz="1200">
                  <a:solidFill>
                    <a:srgbClr val="4D4541"/>
                  </a:solidFill>
                  <a:latin typeface="Arial"/>
                  <a:ea typeface="Arial"/>
                  <a:cs typeface="Arial"/>
                  <a:sym typeface="Arial"/>
                </a:rPr>
                <a:t>Wininit.exe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4716016" y="5805264"/>
              <a:ext cx="1584300" cy="576000"/>
            </a:xfrm>
            <a:prstGeom prst="rect">
              <a:avLst/>
            </a:prstGeom>
            <a:solidFill>
              <a:srgbClr val="C0F0FE"/>
            </a:solidFill>
            <a:ln cap="flat" cmpd="sng" w="25400">
              <a:solidFill>
                <a:srgbClr val="998C85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rPr b="1" lang="en-US" sz="1200">
                  <a:solidFill>
                    <a:srgbClr val="4D4541"/>
                  </a:solidFill>
                  <a:latin typeface="Arial"/>
                  <a:ea typeface="Arial"/>
                  <a:cs typeface="Arial"/>
                  <a:sym typeface="Arial"/>
                </a:rPr>
                <a:t>Services.exe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rPr b="1" lang="en-US" sz="1200">
                  <a:solidFill>
                    <a:srgbClr val="4D4541"/>
                  </a:solidFill>
                  <a:latin typeface="Arial"/>
                  <a:ea typeface="Arial"/>
                  <a:cs typeface="Arial"/>
                  <a:sym typeface="Arial"/>
                </a:rPr>
                <a:t>Lsass.exe</a:t>
              </a:r>
            </a:p>
          </p:txBody>
        </p:sp>
      </p:grpSp>
      <p:sp>
        <p:nvSpPr>
          <p:cNvPr id="337" name="Shape 337"/>
          <p:cNvSpPr/>
          <p:nvPr/>
        </p:nvSpPr>
        <p:spPr>
          <a:xfrm>
            <a:off x="395526" y="2486371"/>
            <a:ext cx="2238600" cy="5148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BIOS (POST)</a:t>
            </a:r>
          </a:p>
        </p:txBody>
      </p:sp>
      <p:sp>
        <p:nvSpPr>
          <p:cNvPr id="338" name="Shape 338"/>
          <p:cNvSpPr/>
          <p:nvPr/>
        </p:nvSpPr>
        <p:spPr>
          <a:xfrm>
            <a:off x="395526" y="3442494"/>
            <a:ext cx="2238600" cy="5148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MBR</a:t>
            </a:r>
          </a:p>
        </p:txBody>
      </p:sp>
      <p:sp>
        <p:nvSpPr>
          <p:cNvPr id="339" name="Shape 339"/>
          <p:cNvSpPr/>
          <p:nvPr/>
        </p:nvSpPr>
        <p:spPr>
          <a:xfrm>
            <a:off x="395526" y="5354741"/>
            <a:ext cx="2238600" cy="5148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Winload.exe</a:t>
            </a:r>
          </a:p>
        </p:txBody>
      </p:sp>
      <p:sp>
        <p:nvSpPr>
          <p:cNvPr id="340" name="Shape 340"/>
          <p:cNvSpPr/>
          <p:nvPr/>
        </p:nvSpPr>
        <p:spPr>
          <a:xfrm>
            <a:off x="9145849" y="1456700"/>
            <a:ext cx="2238600" cy="5148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Winlogon.exe</a:t>
            </a:r>
          </a:p>
        </p:txBody>
      </p:sp>
      <p:sp>
        <p:nvSpPr>
          <p:cNvPr id="341" name="Shape 341"/>
          <p:cNvSpPr/>
          <p:nvPr/>
        </p:nvSpPr>
        <p:spPr>
          <a:xfrm>
            <a:off x="9145849" y="3368947"/>
            <a:ext cx="2238600" cy="5883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dwm.exe</a:t>
            </a:r>
          </a:p>
        </p:txBody>
      </p:sp>
      <p:sp>
        <p:nvSpPr>
          <p:cNvPr id="342" name="Shape 342"/>
          <p:cNvSpPr/>
          <p:nvPr/>
        </p:nvSpPr>
        <p:spPr>
          <a:xfrm>
            <a:off x="9145849" y="4398618"/>
            <a:ext cx="2238600" cy="5883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Userinit.exe</a:t>
            </a:r>
          </a:p>
        </p:txBody>
      </p:sp>
      <p:sp>
        <p:nvSpPr>
          <p:cNvPr id="343" name="Shape 343"/>
          <p:cNvSpPr/>
          <p:nvPr/>
        </p:nvSpPr>
        <p:spPr>
          <a:xfrm>
            <a:off x="9145849" y="2339275"/>
            <a:ext cx="2238600" cy="5883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logonUI.exe</a:t>
            </a:r>
          </a:p>
        </p:txBody>
      </p:sp>
      <p:grpSp>
        <p:nvGrpSpPr>
          <p:cNvPr id="344" name="Shape 344"/>
          <p:cNvGrpSpPr/>
          <p:nvPr/>
        </p:nvGrpSpPr>
        <p:grpSpPr>
          <a:xfrm>
            <a:off x="395523" y="4398681"/>
            <a:ext cx="3459617" cy="735449"/>
            <a:chOff x="395536" y="4437112"/>
            <a:chExt cx="2448420" cy="720040"/>
          </a:xfrm>
        </p:grpSpPr>
        <p:sp>
          <p:nvSpPr>
            <p:cNvPr id="345" name="Shape 345"/>
            <p:cNvSpPr/>
            <p:nvPr/>
          </p:nvSpPr>
          <p:spPr>
            <a:xfrm>
              <a:off x="395536" y="4437112"/>
              <a:ext cx="1584300" cy="504000"/>
            </a:xfrm>
            <a:prstGeom prst="rect">
              <a:avLst/>
            </a:prstGeom>
            <a:solidFill>
              <a:srgbClr val="C0F0FE"/>
            </a:solidFill>
            <a:ln cap="flat" cmpd="sng" w="25400">
              <a:solidFill>
                <a:srgbClr val="998C85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rPr b="1" lang="en-US" sz="1200">
                  <a:solidFill>
                    <a:srgbClr val="4D4541"/>
                  </a:solidFill>
                  <a:latin typeface="Arial"/>
                  <a:ea typeface="Arial"/>
                  <a:cs typeface="Arial"/>
                  <a:sym typeface="Arial"/>
                </a:rPr>
                <a:t>Bootmgr</a:t>
              </a:r>
            </a:p>
          </p:txBody>
        </p:sp>
        <p:sp>
          <p:nvSpPr>
            <p:cNvPr id="346" name="Shape 346"/>
            <p:cNvSpPr/>
            <p:nvPr/>
          </p:nvSpPr>
          <p:spPr>
            <a:xfrm>
              <a:off x="1475656" y="4797152"/>
              <a:ext cx="1368300" cy="360000"/>
            </a:xfrm>
            <a:prstGeom prst="rect">
              <a:avLst/>
            </a:prstGeom>
            <a:solidFill>
              <a:srgbClr val="C0F0FE"/>
            </a:solidFill>
            <a:ln cap="flat" cmpd="sng" w="25400">
              <a:solidFill>
                <a:srgbClr val="998C85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rPr b="1" lang="en-US" sz="1200">
                  <a:solidFill>
                    <a:srgbClr val="4D4541"/>
                  </a:solidFill>
                  <a:latin typeface="Arial"/>
                  <a:ea typeface="Arial"/>
                  <a:cs typeface="Arial"/>
                  <a:sym typeface="Arial"/>
                </a:rPr>
                <a:t>Winresume.exe</a:t>
              </a:r>
            </a:p>
          </p:txBody>
        </p:sp>
      </p:grpSp>
      <p:cxnSp>
        <p:nvCxnSpPr>
          <p:cNvPr id="347" name="Shape 347"/>
          <p:cNvCxnSpPr>
            <a:stCxn id="329" idx="2"/>
            <a:endCxn id="337" idx="0"/>
          </p:cNvCxnSpPr>
          <p:nvPr/>
        </p:nvCxnSpPr>
        <p:spPr>
          <a:xfrm>
            <a:off x="1514826" y="2045000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48" name="Shape 348"/>
          <p:cNvCxnSpPr>
            <a:stCxn id="337" idx="2"/>
            <a:endCxn id="338" idx="0"/>
          </p:cNvCxnSpPr>
          <p:nvPr/>
        </p:nvCxnSpPr>
        <p:spPr>
          <a:xfrm>
            <a:off x="1514826" y="3001171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49" name="Shape 349"/>
          <p:cNvCxnSpPr>
            <a:stCxn id="338" idx="2"/>
            <a:endCxn id="345" idx="0"/>
          </p:cNvCxnSpPr>
          <p:nvPr/>
        </p:nvCxnSpPr>
        <p:spPr>
          <a:xfrm>
            <a:off x="1514826" y="3957294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0" name="Shape 350"/>
          <p:cNvCxnSpPr>
            <a:stCxn id="345" idx="2"/>
            <a:endCxn id="339" idx="0"/>
          </p:cNvCxnSpPr>
          <p:nvPr/>
        </p:nvCxnSpPr>
        <p:spPr>
          <a:xfrm>
            <a:off x="1514830" y="4913467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1" name="Shape 351"/>
          <p:cNvCxnSpPr>
            <a:stCxn id="333" idx="2"/>
            <a:endCxn id="330" idx="0"/>
          </p:cNvCxnSpPr>
          <p:nvPr/>
        </p:nvCxnSpPr>
        <p:spPr>
          <a:xfrm>
            <a:off x="6144387" y="1971500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2" name="Shape 352"/>
          <p:cNvCxnSpPr>
            <a:stCxn id="330" idx="2"/>
            <a:endCxn id="331" idx="0"/>
          </p:cNvCxnSpPr>
          <p:nvPr/>
        </p:nvCxnSpPr>
        <p:spPr>
          <a:xfrm>
            <a:off x="6144387" y="3001123"/>
            <a:ext cx="0" cy="3678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3" name="Shape 353"/>
          <p:cNvCxnSpPr/>
          <p:nvPr/>
        </p:nvCxnSpPr>
        <p:spPr>
          <a:xfrm>
            <a:off x="6093411" y="3883782"/>
            <a:ext cx="0" cy="3678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4" name="Shape 354"/>
          <p:cNvCxnSpPr/>
          <p:nvPr/>
        </p:nvCxnSpPr>
        <p:spPr>
          <a:xfrm>
            <a:off x="6093411" y="4766358"/>
            <a:ext cx="0" cy="3678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5" name="Shape 355"/>
          <p:cNvCxnSpPr/>
          <p:nvPr/>
        </p:nvCxnSpPr>
        <p:spPr>
          <a:xfrm>
            <a:off x="10265076" y="1971536"/>
            <a:ext cx="0" cy="3678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6" name="Shape 356"/>
          <p:cNvCxnSpPr>
            <a:stCxn id="343" idx="2"/>
            <a:endCxn id="341" idx="0"/>
          </p:cNvCxnSpPr>
          <p:nvPr/>
        </p:nvCxnSpPr>
        <p:spPr>
          <a:xfrm>
            <a:off x="10265149" y="2927575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7" name="Shape 357"/>
          <p:cNvCxnSpPr>
            <a:stCxn id="341" idx="2"/>
            <a:endCxn id="342" idx="0"/>
          </p:cNvCxnSpPr>
          <p:nvPr/>
        </p:nvCxnSpPr>
        <p:spPr>
          <a:xfrm>
            <a:off x="10265149" y="3957247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8" name="Shape 358"/>
          <p:cNvCxnSpPr>
            <a:stCxn id="339" idx="3"/>
            <a:endCxn id="333" idx="1"/>
          </p:cNvCxnSpPr>
          <p:nvPr/>
        </p:nvCxnSpPr>
        <p:spPr>
          <a:xfrm flipH="1" rot="10800000">
            <a:off x="2634126" y="1714241"/>
            <a:ext cx="2136600" cy="3897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9" name="Shape 359"/>
          <p:cNvCxnSpPr>
            <a:endCxn id="340" idx="1"/>
          </p:cNvCxnSpPr>
          <p:nvPr/>
        </p:nvCxnSpPr>
        <p:spPr>
          <a:xfrm rot="-5400000">
            <a:off x="6568249" y="3071000"/>
            <a:ext cx="3934500" cy="1220700"/>
          </a:xfrm>
          <a:prstGeom prst="bentConnector2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60" name="Shape 360"/>
          <p:cNvSpPr/>
          <p:nvPr/>
        </p:nvSpPr>
        <p:spPr>
          <a:xfrm>
            <a:off x="9145849" y="5428289"/>
            <a:ext cx="2238600" cy="588300"/>
          </a:xfrm>
          <a:prstGeom prst="rect">
            <a:avLst/>
          </a:prstGeom>
          <a:solidFill>
            <a:srgbClr val="C0F0FE"/>
          </a:solidFill>
          <a:ln cap="flat" cmpd="sng" w="25400">
            <a:solidFill>
              <a:srgbClr val="998C8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4D4541"/>
                </a:solidFill>
                <a:latin typeface="Arial"/>
                <a:ea typeface="Arial"/>
                <a:cs typeface="Arial"/>
                <a:sym typeface="Arial"/>
              </a:rPr>
              <a:t>Explorer.exe</a:t>
            </a:r>
          </a:p>
        </p:txBody>
      </p:sp>
      <p:cxnSp>
        <p:nvCxnSpPr>
          <p:cNvPr id="361" name="Shape 361"/>
          <p:cNvCxnSpPr/>
          <p:nvPr/>
        </p:nvCxnSpPr>
        <p:spPr>
          <a:xfrm>
            <a:off x="10265076" y="4987002"/>
            <a:ext cx="0" cy="441300"/>
          </a:xfrm>
          <a:prstGeom prst="straightConnector1">
            <a:avLst/>
          </a:prstGeom>
          <a:noFill/>
          <a:ln cap="flat" cmpd="sng" w="9525">
            <a:solidFill>
              <a:srgbClr val="004C63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/>
        </p:nvSpPr>
        <p:spPr>
          <a:xfrm>
            <a:off x="2786750" y="2295900"/>
            <a:ext cx="2422500" cy="1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/>
        </p:nvSpPr>
        <p:spPr>
          <a:xfrm>
            <a:off x="475025" y="1706200"/>
            <a:ext cx="11208300" cy="4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Storing and retrieving data from a storage device.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systems can be used on numerous different types of storage devices that use different kinds of media.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most common storage device in use today is a hard disk drive.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Files separated into groups called directories.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4884750" y="679750"/>
            <a:ext cx="18672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384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6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885500" y="0"/>
            <a:ext cx="4028100" cy="5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75" y="2096325"/>
            <a:ext cx="4405746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1075" y="2133600"/>
            <a:ext cx="4038600" cy="44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2209650" y="778400"/>
            <a:ext cx="77727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384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6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ALLOCATION OF METHODS (OF DATA BLOCKS)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282525" y="1678375"/>
            <a:ext cx="3325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Contiguous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Allocation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6850075" y="1678375"/>
            <a:ext cx="3325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Linked Allocation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4921807" y="2067999"/>
            <a:ext cx="1848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384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600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rPr>
              <a:t>FAT32</a:t>
            </a:r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-5799" l="0" r="0" t="5799"/>
          <a:stretch/>
        </p:blipFill>
        <p:spPr>
          <a:xfrm>
            <a:off x="2308788" y="2720878"/>
            <a:ext cx="6967811" cy="101149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2289750" y="2720850"/>
            <a:ext cx="70998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400"/>
              </a:spcBef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932" y="5513395"/>
            <a:ext cx="6161534" cy="70920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5253600" y="4323700"/>
            <a:ext cx="11844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lnSpc>
                <a:spcPct val="115384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rPr>
              <a:t>NTFS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848400" y="1042850"/>
            <a:ext cx="991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lnSpc>
                <a:spcPct val="115384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rgbClr val="0070AD"/>
                </a:solidFill>
                <a:latin typeface="Verdana"/>
                <a:ea typeface="Verdana"/>
                <a:cs typeface="Verdana"/>
                <a:sym typeface="Verdana"/>
              </a:rPr>
              <a:t>Types of File system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pic"/>
          </p:nvPr>
        </p:nvSpPr>
        <p:spPr>
          <a:xfrm>
            <a:off x="4648600" y="1113550"/>
            <a:ext cx="7543200" cy="5744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 txBox="1"/>
          <p:nvPr>
            <p:ph idx="3" type="body"/>
          </p:nvPr>
        </p:nvSpPr>
        <p:spPr>
          <a:xfrm>
            <a:off x="194600" y="2103350"/>
            <a:ext cx="4029900" cy="40122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0200" lvl="0" marL="457200" rtl="0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registry is a hierarchical database that stores low-level settings for the Microsoft Windows operating system and for applications that opt to use the registry. </a:t>
            </a:r>
          </a:p>
          <a:p>
            <a:pPr indent="-330200" lvl="0" marL="45720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kernel, device drivers, services, Security Accounts Manager (SAM) and user interface can all use the registry.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763" y="1600900"/>
            <a:ext cx="6602675" cy="47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/>
        </p:nvSpPr>
        <p:spPr>
          <a:xfrm>
            <a:off x="4505250" y="600950"/>
            <a:ext cx="31815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Registry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 txBox="1"/>
          <p:nvPr>
            <p:ph idx="3" type="body"/>
          </p:nvPr>
        </p:nvSpPr>
        <p:spPr>
          <a:xfrm>
            <a:off x="194600" y="1775950"/>
            <a:ext cx="4103700" cy="4683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0200" lvl="0" marL="457200" rtl="0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registry contains two basic elements: keys and values.</a:t>
            </a:r>
          </a:p>
          <a:p>
            <a:pPr indent="-330200" lvl="0" marL="45720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Keys may contain values and subkeys. </a:t>
            </a:r>
          </a:p>
          <a:p>
            <a:pPr indent="-330200" lvl="0" marL="45720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hive is a logical group of keys, subkeys, and values in the registry.</a:t>
            </a:r>
          </a:p>
          <a:p>
            <a:pPr indent="-330200" lvl="0" marL="45720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five hives of the registry:</a:t>
            </a:r>
          </a:p>
          <a:p>
            <a:pPr indent="-330200" lvl="1" marL="91440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HKEY_LOCAL_MACHINE</a:t>
            </a:r>
          </a:p>
          <a:p>
            <a:pPr indent="-330200" lvl="1" marL="91440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HKEY_CURRENT_CONFIG</a:t>
            </a:r>
          </a:p>
          <a:p>
            <a:pPr indent="-330200" lvl="1" marL="91440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HKEY_CLASSES_ROOT</a:t>
            </a:r>
          </a:p>
          <a:p>
            <a:pPr indent="-330200" lvl="1" marL="91440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HKEY_CURRENT_USER</a:t>
            </a:r>
          </a:p>
          <a:p>
            <a:pPr indent="-330200" lvl="1" marL="914400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HKEY_USERS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025" y="1775950"/>
            <a:ext cx="6419725" cy="46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4368200" y="906575"/>
            <a:ext cx="30756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of Registry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5363250" y="584725"/>
            <a:ext cx="1388700" cy="9000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Services</a:t>
            </a:r>
          </a:p>
        </p:txBody>
      </p:sp>
      <p:sp>
        <p:nvSpPr>
          <p:cNvPr id="415" name="Shape 415"/>
          <p:cNvSpPr txBox="1"/>
          <p:nvPr>
            <p:ph idx="3" type="body"/>
          </p:nvPr>
        </p:nvSpPr>
        <p:spPr>
          <a:xfrm>
            <a:off x="541200" y="1731400"/>
            <a:ext cx="4193100" cy="51267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0200" lvl="0" marL="457200" rtl="0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Windows service is a computer program that operates in the background.</a:t>
            </a:r>
          </a:p>
          <a:p>
            <a:pPr indent="0" lvl="0" marL="0" rtl="0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Service Control Mechanism maintains database of the installed services and driver services that allow the Operating System to start successfully and provides a unified and secure means of controlling them.</a:t>
            </a:r>
          </a:p>
          <a:p>
            <a:pPr indent="0" lvl="0" marL="0" rtl="0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>
              <a:lnSpc>
                <a:spcPct val="16363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administrators use services like snap-in.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200" y="1797350"/>
            <a:ext cx="6060175" cy="47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4044138" y="833135"/>
            <a:ext cx="4103700" cy="863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Device Management</a:t>
            </a:r>
          </a:p>
        </p:txBody>
      </p:sp>
      <p:sp>
        <p:nvSpPr>
          <p:cNvPr id="424" name="Shape 424"/>
          <p:cNvSpPr txBox="1"/>
          <p:nvPr>
            <p:ph idx="3" type="body"/>
          </p:nvPr>
        </p:nvSpPr>
        <p:spPr>
          <a:xfrm>
            <a:off x="194600" y="1696813"/>
            <a:ext cx="4103700" cy="48900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-US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Manager</a:t>
            </a:r>
            <a:r>
              <a:rPr lang="en-US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Control Panel applet in Microsoft Windows operating systems. It allows users to view and control the hardware attached to the computer. When a piece of hardware is not working, the offending hardware is highlighted for the user to deal with. The list of hardware can be sorted by various criteria.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device, users can: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Supply device drivers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or disable devices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Tell Windows to ignore malfunctioning devices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>
                <a:srgbClr val="222222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other technical properties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3">
            <a:alphaModFix/>
          </a:blip>
          <a:srcRect b="1409" l="0" r="0" t="0"/>
          <a:stretch/>
        </p:blipFill>
        <p:spPr>
          <a:xfrm>
            <a:off x="5114300" y="1844225"/>
            <a:ext cx="6755476" cy="46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4560450" y="589325"/>
            <a:ext cx="3071100" cy="863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Power Management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38" y="1453024"/>
            <a:ext cx="8862124" cy="5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4538697" y="598900"/>
            <a:ext cx="3114600" cy="863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Process Management</a:t>
            </a:r>
          </a:p>
        </p:txBody>
      </p:sp>
      <p:sp>
        <p:nvSpPr>
          <p:cNvPr id="440" name="Shape 440"/>
          <p:cNvSpPr txBox="1"/>
          <p:nvPr>
            <p:ph idx="3" type="body"/>
          </p:nvPr>
        </p:nvSpPr>
        <p:spPr>
          <a:xfrm>
            <a:off x="284275" y="1767525"/>
            <a:ext cx="4103700" cy="43983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process is a software program that is currently running in windows.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thread is an object that identifies which part of the program is running.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States :</a:t>
            </a:r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</a:t>
            </a:r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Ready</a:t>
            </a:r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</a:t>
            </a:r>
          </a:p>
          <a:p>
            <a:pPr indent="-330200" lvl="0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Waiting/blocked</a:t>
            </a:r>
          </a:p>
          <a:p>
            <a:pPr indent="-330200" lvl="0" marL="914400">
              <a:spcBef>
                <a:spcPts val="0"/>
              </a:spcBef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Terminated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700" y="1767525"/>
            <a:ext cx="7225799" cy="43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4704000" y="806500"/>
            <a:ext cx="2769600" cy="863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Virtual Memory</a:t>
            </a:r>
          </a:p>
        </p:txBody>
      </p:sp>
      <p:sp>
        <p:nvSpPr>
          <p:cNvPr id="448" name="Shape 448"/>
          <p:cNvSpPr txBox="1"/>
          <p:nvPr>
            <p:ph idx="3" type="body"/>
          </p:nvPr>
        </p:nvSpPr>
        <p:spPr>
          <a:xfrm>
            <a:off x="408000" y="1776300"/>
            <a:ext cx="10974900" cy="48873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computer can address more memory than the amount physically installed on the system. This extra memory is actually called virtual memory and it is a section of a hard disk that's set up to emulate the computer's RAM.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>
              <a:spcBef>
                <a:spcPts val="0"/>
              </a:spcBef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computing, </a:t>
            </a: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memory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(also </a:t>
            </a: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storage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a memory  management technique that provides an "idealized abstraction of the storage resources that are actually available on a given machine which "creates the illusion to users of a very large (main) memory.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memory Can be implemented using :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Demand Paging</a:t>
            </a:r>
          </a:p>
          <a:p>
            <a:pPr indent="-330200" lvl="1" marL="914400" rtl="0">
              <a:spcBef>
                <a:spcPts val="0"/>
              </a:spcBef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4470298" y="876325"/>
            <a:ext cx="3251400" cy="863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Virtual Address Space</a:t>
            </a:r>
          </a:p>
        </p:txBody>
      </p:sp>
      <p:sp>
        <p:nvSpPr>
          <p:cNvPr id="456" name="Shape 456"/>
          <p:cNvSpPr txBox="1"/>
          <p:nvPr>
            <p:ph idx="3" type="body"/>
          </p:nvPr>
        </p:nvSpPr>
        <p:spPr>
          <a:xfrm>
            <a:off x="374050" y="1810782"/>
            <a:ext cx="4103700" cy="43683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computing, a 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address space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VAS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or 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space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set of ranges of virtual addresses that an operating system makes available to a process. 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range of virtual addresses usually starts at a low address and can extend to the highest address allowed by the computer.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VAS can be 4 bytes for 32-bit or 8 bytes for 64-bit OS versions. </a:t>
            </a:r>
          </a:p>
          <a:p>
            <a:pPr indent="-330200" lvl="0" marL="457200">
              <a:spcBef>
                <a:spcPts val="0"/>
              </a:spcBef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provides several benefits, one of which is, if each process is given a separate address space, security through process isolation.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700" y="1810775"/>
            <a:ext cx="6425474" cy="44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pic"/>
          </p:nvPr>
        </p:nvSpPr>
        <p:spPr>
          <a:xfrm>
            <a:off x="4298300" y="585851"/>
            <a:ext cx="7893600" cy="627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58800" y="585850"/>
            <a:ext cx="3074400" cy="800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Computer?</a:t>
            </a:r>
          </a:p>
        </p:txBody>
      </p:sp>
      <p:sp>
        <p:nvSpPr>
          <p:cNvPr id="192" name="Shape 192"/>
          <p:cNvSpPr txBox="1"/>
          <p:nvPr>
            <p:ph idx="3" type="body"/>
          </p:nvPr>
        </p:nvSpPr>
        <p:spPr>
          <a:xfrm>
            <a:off x="233825" y="2343400"/>
            <a:ext cx="4609200" cy="41787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computer is an electronic machine that accepts information(data), process it according to specific instructions, and provides the new results as new information.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22032" l="4654" r="2252" t="17339"/>
          <a:stretch/>
        </p:blipFill>
        <p:spPr>
          <a:xfrm>
            <a:off x="5098100" y="2343400"/>
            <a:ext cx="6634725" cy="4178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3F3F3">
                <a:alpha val="63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5464498" y="739125"/>
            <a:ext cx="1263000" cy="863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Paging</a:t>
            </a:r>
          </a:p>
        </p:txBody>
      </p:sp>
      <p:sp>
        <p:nvSpPr>
          <p:cNvPr id="465" name="Shape 465"/>
          <p:cNvSpPr txBox="1"/>
          <p:nvPr>
            <p:ph idx="3" type="body"/>
          </p:nvPr>
        </p:nvSpPr>
        <p:spPr>
          <a:xfrm>
            <a:off x="439650" y="1438650"/>
            <a:ext cx="4103700" cy="52602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Paging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memory management scheme by which a computer stores and retrieves data from secondary storage</a:t>
            </a:r>
            <a:r>
              <a:rPr baseline="300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use in main memory.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from secondary storage in same-size blocks called pages.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one of the virtual memory implementations. </a:t>
            </a:r>
          </a:p>
          <a:p>
            <a:pPr indent="-330200" lvl="0" marL="457200">
              <a:spcBef>
                <a:spcPts val="0"/>
              </a:spcBef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 program tries to reference a page not currently present in RAM, the processor treats this invalid memory reference as a page fault and transfers control from the program to the operating system.</a:t>
            </a:r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00" y="1708875"/>
            <a:ext cx="7087775" cy="47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5020200" y="573400"/>
            <a:ext cx="2151600" cy="8130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Memory Pool</a:t>
            </a:r>
          </a:p>
        </p:txBody>
      </p:sp>
      <p:sp>
        <p:nvSpPr>
          <p:cNvPr id="473" name="Shape 473"/>
          <p:cNvSpPr txBox="1"/>
          <p:nvPr>
            <p:ph idx="3" type="body"/>
          </p:nvPr>
        </p:nvSpPr>
        <p:spPr>
          <a:xfrm>
            <a:off x="391050" y="1386401"/>
            <a:ext cx="11423700" cy="49767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11430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memory manager creates the following memory pools that the system uses to allocate memory.</a:t>
            </a:r>
          </a:p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two types of memory pool :</a:t>
            </a:r>
          </a:p>
          <a:p>
            <a:pPr indent="-3429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Non-Paged Pool</a:t>
            </a:r>
          </a:p>
          <a:p>
            <a:pPr indent="-3429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Paged Pool</a:t>
            </a:r>
          </a:p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 nonpaged pool consists of virtual memory addresses that are guaranteed to reside in physical memory as long as the corresponding kernel objects are allocated.</a:t>
            </a:r>
          </a:p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paged pool consists of virtual memory that can be paged in and out of the system. To improve performance, systems with a single processor have three paged pools, and multiprocessor systems have five paged pools.</a:t>
            </a:r>
          </a:p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handles for kernel objects are stored in the paged pool, so the number of handles you can create is based on available memory.</a:t>
            </a:r>
          </a:p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records the limits and current values for its non paged pool, paged pool, and page file usage.</a:t>
            </a:r>
          </a:p>
          <a:p>
            <a:pPr indent="-85725" lvl="0" marL="0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</a:p>
          <a:p>
            <a:pPr indent="-85725" lvl="0" marL="0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/>
        </p:nvSpPr>
        <p:spPr>
          <a:xfrm>
            <a:off x="885500" y="0"/>
            <a:ext cx="4028100" cy="5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600">
              <a:solidFill>
                <a:srgbClr val="0098C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26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5240400" y="561500"/>
            <a:ext cx="1711200" cy="1076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4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 OS</a:t>
            </a:r>
          </a:p>
        </p:txBody>
      </p:sp>
      <p:sp>
        <p:nvSpPr>
          <p:cNvPr id="486" name="Shape 486"/>
          <p:cNvSpPr txBox="1"/>
          <p:nvPr>
            <p:ph idx="3" type="body"/>
          </p:nvPr>
        </p:nvSpPr>
        <p:spPr>
          <a:xfrm>
            <a:off x="408000" y="1995075"/>
            <a:ext cx="5307900" cy="47502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 is a name that broadly denotes a family of free and open source software OS built around the Linux kernel.</a:t>
            </a: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Linus Torwalds invented Linux in 1991 as a personal project.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150" y="2153018"/>
            <a:ext cx="5481850" cy="328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/>
        </p:nvSpPr>
        <p:spPr>
          <a:xfrm>
            <a:off x="4724400" y="486650"/>
            <a:ext cx="27432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4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Licensing</a:t>
            </a:r>
          </a:p>
        </p:txBody>
      </p:sp>
      <p:sp>
        <p:nvSpPr>
          <p:cNvPr id="494" name="Shape 494"/>
          <p:cNvSpPr/>
          <p:nvPr/>
        </p:nvSpPr>
        <p:spPr>
          <a:xfrm>
            <a:off x="2057400" y="2302159"/>
            <a:ext cx="3810000" cy="16764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98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4D45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2057400" y="1741600"/>
            <a:ext cx="3810000" cy="533400"/>
          </a:xfrm>
          <a:prstGeom prst="rect">
            <a:avLst/>
          </a:prstGeom>
          <a:solidFill>
            <a:srgbClr val="0098C7"/>
          </a:solidFill>
          <a:ln cap="flat" cmpd="sng" w="25400">
            <a:solidFill>
              <a:srgbClr val="006E9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Freeware</a:t>
            </a:r>
          </a:p>
        </p:txBody>
      </p:sp>
      <p:pic>
        <p:nvPicPr>
          <p:cNvPr descr="681px-Skype_logo.svg.png" id="496" name="Shape 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906" y="3274653"/>
            <a:ext cx="1146810" cy="505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mviewer.png" id="497" name="Shape 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5716" y="3274653"/>
            <a:ext cx="199644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2057400" y="4740559"/>
            <a:ext cx="3810000" cy="16764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98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4D45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2057400" y="4180000"/>
            <a:ext cx="3810000" cy="533400"/>
          </a:xfrm>
          <a:prstGeom prst="rect">
            <a:avLst/>
          </a:prstGeom>
          <a:solidFill>
            <a:srgbClr val="0098C7"/>
          </a:solidFill>
          <a:ln cap="flat" cmpd="sng" w="25400">
            <a:solidFill>
              <a:srgbClr val="006E9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Commercial</a:t>
            </a:r>
          </a:p>
        </p:txBody>
      </p:sp>
      <p:sp>
        <p:nvSpPr>
          <p:cNvPr id="500" name="Shape 500"/>
          <p:cNvSpPr/>
          <p:nvPr/>
        </p:nvSpPr>
        <p:spPr>
          <a:xfrm>
            <a:off x="6324600" y="2302159"/>
            <a:ext cx="3810000" cy="16764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98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4D45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6324600" y="1741600"/>
            <a:ext cx="3810000" cy="533400"/>
          </a:xfrm>
          <a:prstGeom prst="rect">
            <a:avLst/>
          </a:prstGeom>
          <a:solidFill>
            <a:srgbClr val="0098C7"/>
          </a:solidFill>
          <a:ln cap="flat" cmpd="sng" w="25400">
            <a:solidFill>
              <a:srgbClr val="006E9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Shareware</a:t>
            </a:r>
          </a:p>
        </p:txBody>
      </p:sp>
      <p:sp>
        <p:nvSpPr>
          <p:cNvPr id="502" name="Shape 502"/>
          <p:cNvSpPr/>
          <p:nvPr/>
        </p:nvSpPr>
        <p:spPr>
          <a:xfrm>
            <a:off x="2209800" y="2427400"/>
            <a:ext cx="3505200" cy="68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98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rgbClr val="0098C7"/>
                </a:solidFill>
                <a:latin typeface="Arial"/>
                <a:ea typeface="Arial"/>
                <a:cs typeface="Arial"/>
                <a:sym typeface="Arial"/>
              </a:rPr>
              <a:t>Free with Limited Features</a:t>
            </a:r>
          </a:p>
        </p:txBody>
      </p:sp>
      <p:sp>
        <p:nvSpPr>
          <p:cNvPr id="503" name="Shape 503"/>
          <p:cNvSpPr/>
          <p:nvPr/>
        </p:nvSpPr>
        <p:spPr>
          <a:xfrm>
            <a:off x="6477000" y="2427400"/>
            <a:ext cx="3505200" cy="68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98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rgbClr val="0098C7"/>
                </a:solidFill>
                <a:latin typeface="Arial"/>
                <a:ea typeface="Arial"/>
                <a:cs typeface="Arial"/>
                <a:sym typeface="Arial"/>
              </a:rPr>
              <a:t>Free for limited time</a:t>
            </a:r>
          </a:p>
        </p:txBody>
      </p:sp>
      <p:pic>
        <p:nvPicPr>
          <p:cNvPr descr="Kaspesky_Antivirus_logo.png" id="504" name="Shape 5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9906" y="3180347"/>
            <a:ext cx="990599" cy="693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rar-logo.png" id="505" name="Shape 5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3841" y="3216559"/>
            <a:ext cx="20574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/>
          <p:nvPr/>
        </p:nvSpPr>
        <p:spPr>
          <a:xfrm>
            <a:off x="2209800" y="4874853"/>
            <a:ext cx="3505200" cy="68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98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rgbClr val="0098C7"/>
                </a:solidFill>
                <a:latin typeface="Arial"/>
                <a:ea typeface="Arial"/>
                <a:cs typeface="Arial"/>
                <a:sym typeface="Arial"/>
              </a:rPr>
              <a:t>Full / Partial features on cost</a:t>
            </a:r>
          </a:p>
        </p:txBody>
      </p:sp>
      <p:pic>
        <p:nvPicPr>
          <p:cNvPr descr="fix-adobe-photoshop-cs3-issues-on-windows-8.png" id="507" name="Shape 5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2212" y="5729501"/>
            <a:ext cx="914400" cy="611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_Office_2013_logo_and_wordmark.svg.png" id="508" name="Shape 5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52800" y="5704000"/>
            <a:ext cx="2362200" cy="62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/>
          <p:nvPr/>
        </p:nvSpPr>
        <p:spPr>
          <a:xfrm>
            <a:off x="6324600" y="4740559"/>
            <a:ext cx="3810000" cy="16764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98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4D45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6324600" y="4180000"/>
            <a:ext cx="3810000" cy="533400"/>
          </a:xfrm>
          <a:prstGeom prst="rect">
            <a:avLst/>
          </a:prstGeom>
          <a:solidFill>
            <a:srgbClr val="0098C7"/>
          </a:solidFill>
          <a:ln cap="flat" cmpd="sng" w="25400">
            <a:solidFill>
              <a:srgbClr val="006E9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</a:p>
        </p:txBody>
      </p:sp>
      <p:sp>
        <p:nvSpPr>
          <p:cNvPr id="511" name="Shape 511"/>
          <p:cNvSpPr/>
          <p:nvPr/>
        </p:nvSpPr>
        <p:spPr>
          <a:xfrm>
            <a:off x="6477000" y="4865800"/>
            <a:ext cx="3505200" cy="68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98C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rgbClr val="0098C7"/>
                </a:solidFill>
                <a:latin typeface="Arial"/>
                <a:ea typeface="Arial"/>
                <a:cs typeface="Arial"/>
                <a:sym typeface="Arial"/>
              </a:rPr>
              <a:t>Free / Cost with source code</a:t>
            </a:r>
          </a:p>
        </p:txBody>
      </p:sp>
      <p:pic>
        <p:nvPicPr>
          <p:cNvPr descr="529px-VLC_Icon.svg.png" id="512" name="Shape 5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81800" y="5627800"/>
            <a:ext cx="914400" cy="703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ender.svg.png" id="513" name="Shape 5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01000" y="5719240"/>
            <a:ext cx="1737360" cy="44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5096550" y="510300"/>
            <a:ext cx="1998900" cy="8868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4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GNU Project</a:t>
            </a:r>
          </a:p>
        </p:txBody>
      </p:sp>
      <p:sp>
        <p:nvSpPr>
          <p:cNvPr id="520" name="Shape 520"/>
          <p:cNvSpPr txBox="1"/>
          <p:nvPr>
            <p:ph idx="3" type="body"/>
          </p:nvPr>
        </p:nvSpPr>
        <p:spPr>
          <a:xfrm>
            <a:off x="408000" y="2121825"/>
            <a:ext cx="10727400" cy="37110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GNU Project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free-software, first announced on September 27, 1983 by Richard Stallman at MIT.</a:t>
            </a: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UNIX like Operating System that includes kernel, compiler, editor, graphical interfaces, etc.</a:t>
            </a: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GNU/Linux System</a:t>
            </a: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GNU General Public License</a:t>
            </a:r>
          </a:p>
          <a:p>
            <a:pPr indent="-6985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786750" y="2295900"/>
            <a:ext cx="2422500" cy="1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 txBox="1"/>
          <p:nvPr/>
        </p:nvSpPr>
        <p:spPr>
          <a:xfrm>
            <a:off x="475025" y="1706200"/>
            <a:ext cx="11208300" cy="4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4728238" y="372000"/>
            <a:ext cx="30225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384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6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 </a:t>
            </a:r>
            <a:r>
              <a:rPr lang="en-US" sz="26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Subsystem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825" y="1058375"/>
            <a:ext cx="8137851" cy="56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837" y="2204050"/>
            <a:ext cx="5684325" cy="41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3137700" y="1200350"/>
            <a:ext cx="59166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bridge between application and the hardware.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5023349" y="404200"/>
            <a:ext cx="2145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384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6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 </a:t>
            </a:r>
            <a:r>
              <a:rPr lang="en-US" sz="26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500" y="1414025"/>
            <a:ext cx="7715001" cy="48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5531850" y="602700"/>
            <a:ext cx="1128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384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6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idx="1" type="body"/>
          </p:nvPr>
        </p:nvSpPr>
        <p:spPr>
          <a:xfrm>
            <a:off x="4044159" y="509838"/>
            <a:ext cx="41037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-177800" lvl="0" marL="0" marR="0" rtl="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 Booting Process</a:t>
            </a:r>
          </a:p>
        </p:txBody>
      </p:sp>
      <p:sp>
        <p:nvSpPr>
          <p:cNvPr id="551" name="Shape 551"/>
          <p:cNvSpPr txBox="1"/>
          <p:nvPr>
            <p:ph idx="3" type="body"/>
          </p:nvPr>
        </p:nvSpPr>
        <p:spPr>
          <a:xfrm>
            <a:off x="335360" y="1772817"/>
            <a:ext cx="11017200" cy="46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1397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8426" y="2343400"/>
            <a:ext cx="5023750" cy="41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4923600" y="894900"/>
            <a:ext cx="1793100" cy="10140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-69850" lvl="0" marL="0" rtl="0">
              <a:lnSpc>
                <a:spcPct val="1125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Keyboard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5709100" y="2121025"/>
            <a:ext cx="50022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70A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25" y="2121025"/>
            <a:ext cx="4119676" cy="25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400" y="2121025"/>
            <a:ext cx="3937700" cy="25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4100" y="2121025"/>
            <a:ext cx="3807900" cy="25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1359813" y="5049325"/>
            <a:ext cx="2053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Mechanical Keyboard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5195300" y="5049325"/>
            <a:ext cx="2439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5428400" y="5049325"/>
            <a:ext cx="1973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Membrane Keyboard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301200" y="5049325"/>
            <a:ext cx="1973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Multimedia Keyboard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/>
        </p:nvSpPr>
        <p:spPr>
          <a:xfrm>
            <a:off x="4693950" y="350650"/>
            <a:ext cx="40533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 Booting Process</a:t>
            </a:r>
            <a:r>
              <a:rPr lang="en-US" sz="24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(Cont...)</a:t>
            </a:r>
          </a:p>
        </p:txBody>
      </p:sp>
      <p:grpSp>
        <p:nvGrpSpPr>
          <p:cNvPr id="559" name="Shape 559"/>
          <p:cNvGrpSpPr/>
          <p:nvPr/>
        </p:nvGrpSpPr>
        <p:grpSpPr>
          <a:xfrm>
            <a:off x="1214322" y="1076696"/>
            <a:ext cx="9502963" cy="5482440"/>
            <a:chOff x="465121" y="24946"/>
            <a:chExt cx="9610602" cy="5880554"/>
          </a:xfrm>
        </p:grpSpPr>
        <p:sp>
          <p:nvSpPr>
            <p:cNvPr id="560" name="Shape 560"/>
            <p:cNvSpPr/>
            <p:nvPr/>
          </p:nvSpPr>
          <p:spPr>
            <a:xfrm>
              <a:off x="465121" y="207181"/>
              <a:ext cx="1771500" cy="12591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1" name="Shape 561"/>
            <p:cNvSpPr txBox="1"/>
            <p:nvPr/>
          </p:nvSpPr>
          <p:spPr>
            <a:xfrm>
              <a:off x="502000" y="244060"/>
              <a:ext cx="16977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POWER ON                                                                                    </a:t>
              </a:r>
            </a:p>
          </p:txBody>
        </p:sp>
        <p:sp>
          <p:nvSpPr>
            <p:cNvPr id="562" name="Shape 562"/>
            <p:cNvSpPr/>
            <p:nvPr/>
          </p:nvSpPr>
          <p:spPr>
            <a:xfrm rot="-12191">
              <a:off x="2517522" y="617130"/>
              <a:ext cx="676804" cy="42840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12ABD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3" name="Shape 563"/>
            <p:cNvSpPr txBox="1"/>
            <p:nvPr/>
          </p:nvSpPr>
          <p:spPr>
            <a:xfrm rot="-13164">
              <a:off x="2517537" y="702930"/>
              <a:ext cx="548404" cy="2571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3513792" y="307563"/>
              <a:ext cx="1726800" cy="10362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5" name="Shape 565"/>
            <p:cNvSpPr txBox="1"/>
            <p:nvPr/>
          </p:nvSpPr>
          <p:spPr>
            <a:xfrm>
              <a:off x="3544138" y="337909"/>
              <a:ext cx="16662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BIOS</a:t>
              </a:r>
            </a:p>
          </p:txBody>
        </p:sp>
        <p:sp>
          <p:nvSpPr>
            <p:cNvPr id="566" name="Shape 566"/>
            <p:cNvSpPr/>
            <p:nvPr/>
          </p:nvSpPr>
          <p:spPr>
            <a:xfrm rot="373757">
              <a:off x="5387892" y="741312"/>
              <a:ext cx="359422" cy="42823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12ABD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7" name="Shape 567"/>
            <p:cNvSpPr txBox="1"/>
            <p:nvPr/>
          </p:nvSpPr>
          <p:spPr>
            <a:xfrm rot="-6185777">
              <a:off x="5429673" y="842028"/>
              <a:ext cx="266122" cy="243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5915021" y="262736"/>
              <a:ext cx="1726800" cy="16494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9" name="Shape 569"/>
            <p:cNvSpPr txBox="1"/>
            <p:nvPr/>
          </p:nvSpPr>
          <p:spPr>
            <a:xfrm>
              <a:off x="5963331" y="311046"/>
              <a:ext cx="1630200" cy="15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LOAD STAGE 1 GRUB from MBR</a:t>
              </a:r>
            </a:p>
          </p:txBody>
        </p:sp>
        <p:sp>
          <p:nvSpPr>
            <p:cNvPr id="570" name="Shape 570"/>
            <p:cNvSpPr/>
            <p:nvPr/>
          </p:nvSpPr>
          <p:spPr>
            <a:xfrm rot="-367416">
              <a:off x="7796380" y="743601"/>
              <a:ext cx="376850" cy="42816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12ABD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" name="Shape 571"/>
            <p:cNvSpPr txBox="1"/>
            <p:nvPr/>
          </p:nvSpPr>
          <p:spPr>
            <a:xfrm rot="-368319">
              <a:off x="7796710" y="835251"/>
              <a:ext cx="263712" cy="2570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8348923" y="24946"/>
              <a:ext cx="1726800" cy="16014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3" name="Shape 573"/>
            <p:cNvSpPr txBox="1"/>
            <p:nvPr/>
          </p:nvSpPr>
          <p:spPr>
            <a:xfrm>
              <a:off x="8395824" y="71847"/>
              <a:ext cx="1632900" cy="15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LOAD STAGE 1.5 ,then STAGE 2 of GRUB</a:t>
              </a:r>
            </a:p>
          </p:txBody>
        </p:sp>
        <p:sp>
          <p:nvSpPr>
            <p:cNvPr id="574" name="Shape 574"/>
            <p:cNvSpPr/>
            <p:nvPr/>
          </p:nvSpPr>
          <p:spPr>
            <a:xfrm rot="5400000">
              <a:off x="8916616" y="2140344"/>
              <a:ext cx="591300" cy="4284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12ABD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5" name="Shape 575"/>
            <p:cNvSpPr txBox="1"/>
            <p:nvPr/>
          </p:nvSpPr>
          <p:spPr>
            <a:xfrm>
              <a:off x="9083863" y="2058894"/>
              <a:ext cx="2571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8348923" y="2741767"/>
              <a:ext cx="1726800" cy="10362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7" name="Shape 577"/>
            <p:cNvSpPr txBox="1"/>
            <p:nvPr/>
          </p:nvSpPr>
          <p:spPr>
            <a:xfrm>
              <a:off x="8379269" y="2772113"/>
              <a:ext cx="16662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GRUB reads menu.lst                                                          </a:t>
              </a:r>
            </a:p>
          </p:txBody>
        </p:sp>
        <p:sp>
          <p:nvSpPr>
            <p:cNvPr id="578" name="Shape 578"/>
            <p:cNvSpPr/>
            <p:nvPr/>
          </p:nvSpPr>
          <p:spPr>
            <a:xfrm rot="10800000">
              <a:off x="7830961" y="3045543"/>
              <a:ext cx="366000" cy="4284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12ABD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9" name="Shape 579"/>
            <p:cNvSpPr txBox="1"/>
            <p:nvPr/>
          </p:nvSpPr>
          <p:spPr>
            <a:xfrm>
              <a:off x="7940699" y="3131340"/>
              <a:ext cx="256200" cy="2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5931357" y="2741767"/>
              <a:ext cx="1726800" cy="10362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1" name="Shape 581"/>
            <p:cNvSpPr txBox="1"/>
            <p:nvPr/>
          </p:nvSpPr>
          <p:spPr>
            <a:xfrm>
              <a:off x="5961703" y="2772113"/>
              <a:ext cx="16662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Present BOOT TIME MENU</a:t>
              </a:r>
            </a:p>
          </p:txBody>
        </p:sp>
        <p:sp>
          <p:nvSpPr>
            <p:cNvPr id="582" name="Shape 582"/>
            <p:cNvSpPr/>
            <p:nvPr/>
          </p:nvSpPr>
          <p:spPr>
            <a:xfrm rot="10789508">
              <a:off x="5514068" y="3049022"/>
              <a:ext cx="294901" cy="42840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12ABD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3" name="Shape 583"/>
            <p:cNvSpPr txBox="1"/>
            <p:nvPr/>
          </p:nvSpPr>
          <p:spPr>
            <a:xfrm rot="-9993">
              <a:off x="5602476" y="3134705"/>
              <a:ext cx="206401" cy="2571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3112217" y="2348909"/>
              <a:ext cx="2262600" cy="18375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5" name="Shape 585"/>
            <p:cNvSpPr txBox="1"/>
            <p:nvPr/>
          </p:nvSpPr>
          <p:spPr>
            <a:xfrm>
              <a:off x="3166036" y="2402728"/>
              <a:ext cx="2154900" cy="17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GRUB Loads KERNEL image, and initial RAM disk</a:t>
              </a:r>
            </a:p>
          </p:txBody>
        </p:sp>
        <p:sp>
          <p:nvSpPr>
            <p:cNvPr id="586" name="Shape 586"/>
            <p:cNvSpPr/>
            <p:nvPr/>
          </p:nvSpPr>
          <p:spPr>
            <a:xfrm rot="-10790784">
              <a:off x="2478802" y="3049147"/>
              <a:ext cx="447602" cy="42840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12ABD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7" name="Shape 587"/>
            <p:cNvSpPr txBox="1"/>
            <p:nvPr/>
          </p:nvSpPr>
          <p:spPr>
            <a:xfrm rot="9693">
              <a:off x="2607263" y="3135113"/>
              <a:ext cx="319201" cy="257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540739" y="2348909"/>
              <a:ext cx="1726800" cy="18219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9" name="Shape 589"/>
            <p:cNvSpPr txBox="1"/>
            <p:nvPr/>
          </p:nvSpPr>
          <p:spPr>
            <a:xfrm>
              <a:off x="591316" y="2399486"/>
              <a:ext cx="1625700" cy="17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KERNEL mounts ROOT FILE SYSTEM</a:t>
              </a:r>
            </a:p>
          </p:txBody>
        </p:sp>
        <p:sp>
          <p:nvSpPr>
            <p:cNvPr id="590" name="Shape 590"/>
            <p:cNvSpPr/>
            <p:nvPr/>
          </p:nvSpPr>
          <p:spPr>
            <a:xfrm rot="5213531">
              <a:off x="1286510" y="4295428"/>
              <a:ext cx="370745" cy="428124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12ABD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 rot="-184777">
              <a:off x="1340343" y="4324262"/>
              <a:ext cx="256871" cy="2595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560494" y="4869300"/>
              <a:ext cx="1917600" cy="10362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3" name="Shape 593"/>
            <p:cNvSpPr txBox="1"/>
            <p:nvPr/>
          </p:nvSpPr>
          <p:spPr>
            <a:xfrm>
              <a:off x="590840" y="4899646"/>
              <a:ext cx="18570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KERNEL runs INIT</a:t>
              </a:r>
            </a:p>
          </p:txBody>
        </p:sp>
        <p:sp>
          <p:nvSpPr>
            <p:cNvPr id="594" name="Shape 594"/>
            <p:cNvSpPr/>
            <p:nvPr/>
          </p:nvSpPr>
          <p:spPr>
            <a:xfrm rot="-48839">
              <a:off x="2591982" y="5155919"/>
              <a:ext cx="274528" cy="42814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 rot="-48265">
              <a:off x="2592012" y="5242170"/>
              <a:ext cx="192319" cy="256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2996139" y="4827649"/>
              <a:ext cx="2866200" cy="1036200"/>
            </a:xfrm>
            <a:prstGeom prst="roundRect">
              <a:avLst>
                <a:gd fmla="val 10000" name="adj"/>
              </a:avLst>
            </a:prstGeom>
            <a:solidFill>
              <a:srgbClr val="12ABDB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7" name="Shape 597"/>
            <p:cNvSpPr txBox="1"/>
            <p:nvPr/>
          </p:nvSpPr>
          <p:spPr>
            <a:xfrm>
              <a:off x="3026485" y="4857995"/>
              <a:ext cx="2805600" cy="9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INIT runs scripts to start user level services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5167950" y="435275"/>
            <a:ext cx="1856100" cy="6414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-203200" lvl="0" mar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3147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 Shell</a:t>
            </a:r>
          </a:p>
        </p:txBody>
      </p:sp>
      <p:sp>
        <p:nvSpPr>
          <p:cNvPr id="604" name="Shape 604"/>
          <p:cNvSpPr txBox="1"/>
          <p:nvPr>
            <p:ph idx="3" type="body"/>
          </p:nvPr>
        </p:nvSpPr>
        <p:spPr>
          <a:xfrm>
            <a:off x="949700" y="1282525"/>
            <a:ext cx="10735500" cy="53361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Unix Shell :</a:t>
            </a:r>
          </a:p>
          <a:p>
            <a:pPr indent="-193675" lvl="1" marL="355600" rtl="0" algn="just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▪"/>
            </a:pPr>
            <a:r>
              <a:rPr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Unix shell is a command-line interpreter .</a:t>
            </a:r>
          </a:p>
          <a:p>
            <a:pPr indent="-193675" lvl="1" marL="355600" rtl="0" algn="just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▪"/>
            </a:pPr>
            <a:r>
              <a:rPr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provides a traditional user interface for the Unix operating system and for Unix-like systems. </a:t>
            </a:r>
          </a:p>
          <a:p>
            <a:pPr indent="-193675" lvl="1" marL="355600" rtl="0" algn="just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▪"/>
            </a:pPr>
            <a:r>
              <a:rPr lang="en-US" sz="2000">
                <a:solidFill>
                  <a:srgbClr val="4D4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Whatever you type at the command line is understood and interpreted by a program and then that program gives you an output after executing your command. This program that understands what you type is called the shell</a:t>
            </a:r>
            <a:r>
              <a:rPr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indent="-180975" lvl="1" marL="355600" rtl="0" algn="just">
              <a:spcBef>
                <a:spcPts val="600"/>
              </a:spcBef>
              <a:spcAft>
                <a:spcPts val="0"/>
              </a:spcAft>
              <a:buClr>
                <a:srgbClr val="AC2B37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2631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Shell :</a:t>
            </a:r>
          </a:p>
          <a:p>
            <a:pPr indent="-212713" lvl="4" marL="1609624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▪"/>
            </a:pPr>
            <a:r>
              <a:rPr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Ash</a:t>
            </a:r>
          </a:p>
          <a:p>
            <a:pPr indent="-212713" lvl="4" marL="160962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▪"/>
            </a:pPr>
            <a:r>
              <a:rPr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Bash</a:t>
            </a:r>
          </a:p>
          <a:p>
            <a:pPr indent="-212713" lvl="4" marL="160962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▪"/>
            </a:pPr>
            <a:r>
              <a:rPr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Corn</a:t>
            </a:r>
          </a:p>
          <a:p>
            <a:pPr indent="-212713" lvl="4" marL="160962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▪"/>
            </a:pPr>
            <a:r>
              <a:rPr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Shell</a:t>
            </a:r>
          </a:p>
          <a:p>
            <a:pPr indent="-212713" lvl="4" marL="160962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▪"/>
            </a:pPr>
            <a:r>
              <a:rPr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C- Shell</a:t>
            </a:r>
          </a:p>
          <a:p>
            <a:pPr indent="-212713" lvl="4" marL="160962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▪"/>
            </a:pPr>
            <a:r>
              <a:rPr lang="en-US" sz="2000">
                <a:solidFill>
                  <a:srgbClr val="263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Z- Shell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idx="1" type="body"/>
          </p:nvPr>
        </p:nvSpPr>
        <p:spPr>
          <a:xfrm>
            <a:off x="5458342" y="284800"/>
            <a:ext cx="1275300" cy="863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-69850" lvl="0" mar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Bash</a:t>
            </a:r>
          </a:p>
        </p:txBody>
      </p:sp>
      <p:sp>
        <p:nvSpPr>
          <p:cNvPr id="611" name="Shape 611"/>
          <p:cNvSpPr txBox="1"/>
          <p:nvPr>
            <p:ph idx="3" type="body"/>
          </p:nvPr>
        </p:nvSpPr>
        <p:spPr>
          <a:xfrm>
            <a:off x="458150" y="1398150"/>
            <a:ext cx="11784000" cy="3351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Bash - Bourne Again Shell</a:t>
            </a: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Probably most advisable for beginning users while being at the same time a powerful tool for the advanced and professional use</a:t>
            </a: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Bourne Again Shell combines the advantages of the Korn Shell and the C Shell</a:t>
            </a: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default on most Linux distributions.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4523850" y="298050"/>
            <a:ext cx="3144300" cy="8262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File Management</a:t>
            </a:r>
          </a:p>
        </p:txBody>
      </p:sp>
      <p:pic>
        <p:nvPicPr>
          <p:cNvPr descr="Linux-Directory-Structure.jpeg" id="619" name="Shape 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000" y="1124250"/>
            <a:ext cx="9332525" cy="54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pic"/>
          </p:nvPr>
        </p:nvSpPr>
        <p:spPr>
          <a:xfrm>
            <a:off x="4298310" y="-1588"/>
            <a:ext cx="7893600" cy="685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407988" y="3068960"/>
            <a:ext cx="4103700" cy="863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 txBox="1"/>
          <p:nvPr>
            <p:ph idx="3" type="body"/>
          </p:nvPr>
        </p:nvSpPr>
        <p:spPr>
          <a:xfrm>
            <a:off x="407988" y="4040163"/>
            <a:ext cx="4103700" cy="11889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00" y="1767525"/>
            <a:ext cx="11276824" cy="46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/>
        </p:nvSpPr>
        <p:spPr>
          <a:xfrm>
            <a:off x="4102048" y="795375"/>
            <a:ext cx="39879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4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of EXT4 File System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idx="1" type="body"/>
          </p:nvPr>
        </p:nvSpPr>
        <p:spPr>
          <a:xfrm>
            <a:off x="4685150" y="870750"/>
            <a:ext cx="4592700" cy="7443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PROCESS MANA</a:t>
            </a:r>
            <a:r>
              <a:rPr lang="en-US"/>
              <a:t>G</a:t>
            </a:r>
            <a:r>
              <a:rPr lang="en-US"/>
              <a:t>EMENT</a:t>
            </a:r>
          </a:p>
        </p:txBody>
      </p:sp>
      <p:sp>
        <p:nvSpPr>
          <p:cNvPr id="636" name="Shape 636"/>
          <p:cNvSpPr txBox="1"/>
          <p:nvPr>
            <p:ph idx="3" type="body"/>
          </p:nvPr>
        </p:nvSpPr>
        <p:spPr>
          <a:xfrm>
            <a:off x="408000" y="1615050"/>
            <a:ext cx="12037200" cy="48927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Scheduling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Refers to the way processes are assigned to run on the available CPU.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Functionality of Scheduler: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CPU UTILISATION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THROUGHPUT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TURNAROUND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WAITING TIME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TIME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FAIRNESS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1" type="body"/>
          </p:nvPr>
        </p:nvSpPr>
        <p:spPr>
          <a:xfrm>
            <a:off x="357300" y="1115525"/>
            <a:ext cx="5651400" cy="9126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SCHEDULING:</a:t>
            </a:r>
          </a:p>
        </p:txBody>
      </p:sp>
      <p:sp>
        <p:nvSpPr>
          <p:cNvPr id="643" name="Shape 643"/>
          <p:cNvSpPr txBox="1"/>
          <p:nvPr>
            <p:ph idx="3" type="body"/>
          </p:nvPr>
        </p:nvSpPr>
        <p:spPr>
          <a:xfrm>
            <a:off x="484050" y="1888800"/>
            <a:ext cx="9517800" cy="48501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FIFO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Round Robin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Priority based scheduling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PROCESSES: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process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or Automatic process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process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Zombie process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Orphan process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idx="1" type="body"/>
          </p:nvPr>
        </p:nvSpPr>
        <p:spPr>
          <a:xfrm>
            <a:off x="3055125" y="999725"/>
            <a:ext cx="7118700" cy="7959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 sz="2400">
                <a:solidFill>
                  <a:srgbClr val="12AB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Interprocess Communication</a:t>
            </a:r>
          </a:p>
        </p:txBody>
      </p:sp>
      <p:sp>
        <p:nvSpPr>
          <p:cNvPr id="650" name="Shape 650"/>
          <p:cNvSpPr txBox="1"/>
          <p:nvPr>
            <p:ph idx="3" type="body"/>
          </p:nvPr>
        </p:nvSpPr>
        <p:spPr>
          <a:xfrm>
            <a:off x="408000" y="1736675"/>
            <a:ext cx="8782500" cy="48804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of techniques for the exchange of data among multiple threads in one or more process.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interprocess management 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queues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Semaphores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 memory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idx="3" type="body"/>
          </p:nvPr>
        </p:nvSpPr>
        <p:spPr>
          <a:xfrm>
            <a:off x="568150" y="1387575"/>
            <a:ext cx="11483100" cy="48618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 rtl="0">
              <a:lnSpc>
                <a:spcPct val="115384"/>
              </a:lnSpc>
              <a:spcBef>
                <a:spcPts val="0"/>
              </a:spcBef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Files :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device file is an interface for a device driver that appears in a file system as it were an ordinary file.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software to interact with the device driver using standard I/O system calls which simplifies many tasks.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use device files?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files allows transparent communication between user space applications and computer hardware.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5152925" y="687675"/>
            <a:ext cx="328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4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Management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4448850" y="839450"/>
            <a:ext cx="3294300" cy="812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4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Interrupt Management</a:t>
            </a:r>
          </a:p>
        </p:txBody>
      </p:sp>
      <p:sp>
        <p:nvSpPr>
          <p:cNvPr id="664" name="Shape 664"/>
          <p:cNvSpPr txBox="1"/>
          <p:nvPr>
            <p:ph idx="3" type="body"/>
          </p:nvPr>
        </p:nvSpPr>
        <p:spPr>
          <a:xfrm>
            <a:off x="1491325" y="1897075"/>
            <a:ext cx="9714900" cy="46908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IRQ(Interrupt Service Request):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lines over which devices can send interrupt signals to microprocessor.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different IRQ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ddress to different hardware devices because the interrupt signals run along single IRQ lines.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4923600" y="894900"/>
            <a:ext cx="1501200" cy="6501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-69850" lvl="0" marL="0" rtl="0">
              <a:lnSpc>
                <a:spcPct val="1125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Scanner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709100" y="2121025"/>
            <a:ext cx="50022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70A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2034075" y="5096450"/>
            <a:ext cx="2053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Mechanical Mouse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5195300" y="5049325"/>
            <a:ext cx="2439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7748159" y="5049325"/>
            <a:ext cx="1358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Optical Mouse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700" y="2121025"/>
            <a:ext cx="3421025" cy="26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950" y="2121025"/>
            <a:ext cx="3590675" cy="27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0" name="Shape 670"/>
          <p:cNvGraphicFramePr/>
          <p:nvPr/>
        </p:nvGraphicFramePr>
        <p:xfrm>
          <a:off x="1764477" y="141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{A41ACB33-6EDA-4AB4-B0BE-89F97D584978}</a:tableStyleId>
              </a:tblPr>
              <a:tblGrid>
                <a:gridCol w="2431475"/>
                <a:gridCol w="5493325"/>
              </a:tblGrid>
              <a:tr h="311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5E5E5"/>
                    </a:solidFill>
                  </a:tcPr>
                </a:tc>
              </a:tr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/dev/fd0</a:t>
                      </a:r>
                    </a:p>
                  </a:txBody>
                  <a:tcPr marT="0" marB="0" marR="63100" marL="63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Floppy disk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/dev/hda0</a:t>
                      </a:r>
                    </a:p>
                  </a:txBody>
                  <a:tcPr marT="0" marB="0" marR="63100" marL="63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 Hard drive 1, partition 0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/dev/hdb3</a:t>
                      </a:r>
                    </a:p>
                  </a:txBody>
                  <a:tcPr marT="0" marB="0" marR="63100" marL="63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 Hard drive 2, partition 3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/dev/sda</a:t>
                      </a:r>
                    </a:p>
                  </a:txBody>
                  <a:tcPr marT="0" marB="0" marR="63100" marL="63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First SCSI hard drive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44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/dev/cdrom</a:t>
                      </a:r>
                    </a:p>
                  </a:txBody>
                  <a:tcPr marT="0" marB="0" marR="63100" marL="63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CD ROM drive This device may be on the secondary controller as a master (/dev/hdc) or slave (/dev/hdd). 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44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/dev/mouse</a:t>
                      </a:r>
                    </a:p>
                  </a:txBody>
                  <a:tcPr marT="0" marB="0" marR="63100" marL="63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May be a pointer to /dev/psaux which is the ps2 device or /dev/cua which is a serial device or /dev/ttyS0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0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Disk Drives</a:t>
                      </a:r>
                    </a:p>
                  </a:txBody>
                  <a:tcPr marT="0" marB="0" marR="63100" marL="631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5E5E5"/>
                    </a:solidFill>
                  </a:tcPr>
                </a:tc>
                <a:tc hMerge="1"/>
              </a:tr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/dev/hda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IDE master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/dev/hdb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IDE slave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/dev/hdc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IDE master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/dev/hdd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IDE slave</a:t>
                      </a:r>
                    </a:p>
                  </a:txBody>
                  <a:tcPr marT="0" marB="0" marR="63100" marL="631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671" name="Shape 671"/>
          <p:cNvSpPr/>
          <p:nvPr/>
        </p:nvSpPr>
        <p:spPr>
          <a:xfrm>
            <a:off x="1694427" y="966761"/>
            <a:ext cx="799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rgbClr val="263147"/>
                </a:solidFill>
                <a:latin typeface="Arial"/>
                <a:ea typeface="Arial"/>
                <a:cs typeface="Arial"/>
                <a:sym typeface="Arial"/>
              </a:rPr>
              <a:t>In Linux all devices were considered as files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idx="1" type="body"/>
          </p:nvPr>
        </p:nvSpPr>
        <p:spPr>
          <a:xfrm>
            <a:off x="4360200" y="806300"/>
            <a:ext cx="3471600" cy="812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4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Management</a:t>
            </a:r>
          </a:p>
        </p:txBody>
      </p:sp>
      <p:sp>
        <p:nvSpPr>
          <p:cNvPr id="678" name="Shape 678"/>
          <p:cNvSpPr txBox="1"/>
          <p:nvPr>
            <p:ph idx="3" type="body"/>
          </p:nvPr>
        </p:nvSpPr>
        <p:spPr>
          <a:xfrm>
            <a:off x="408000" y="1882050"/>
            <a:ext cx="10755900" cy="45054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 of how efficiently we are using the physical and virtual memory.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LOGICAL COMPONENTS OF MEMORY MANAGEMENT: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ADDRESS SPACE: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OS makes the system appear as if it has a larger amount of memory than it actually has.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than the physical memory in the system.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408000" y="1169150"/>
            <a:ext cx="5680200" cy="1040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PROTECTION:</a:t>
            </a:r>
          </a:p>
        </p:txBody>
      </p:sp>
      <p:sp>
        <p:nvSpPr>
          <p:cNvPr id="685" name="Shape 685"/>
          <p:cNvSpPr txBox="1"/>
          <p:nvPr>
            <p:ph idx="3" type="body"/>
          </p:nvPr>
        </p:nvSpPr>
        <p:spPr>
          <a:xfrm>
            <a:off x="408000" y="2038750"/>
            <a:ext cx="11240700" cy="46338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virtual address spaces are completely separate from each other and so a process running one application cannot affect another.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hardware virtual memory mechanisms allows areas of memory to be protected against writing.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MEMORY: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of providing the full address space by using a combination of RAM and hard disk is called as virtual memory.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- Appearing to exist but not really through.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idx="1" type="body"/>
          </p:nvPr>
        </p:nvSpPr>
        <p:spPr>
          <a:xfrm>
            <a:off x="408000" y="1083575"/>
            <a:ext cx="4103700" cy="10836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MAPPING:</a:t>
            </a:r>
          </a:p>
        </p:txBody>
      </p:sp>
      <p:sp>
        <p:nvSpPr>
          <p:cNvPr id="692" name="Shape 692"/>
          <p:cNvSpPr txBox="1"/>
          <p:nvPr>
            <p:ph idx="3" type="body"/>
          </p:nvPr>
        </p:nvSpPr>
        <p:spPr>
          <a:xfrm>
            <a:off x="408000" y="1924825"/>
            <a:ext cx="10442100" cy="44343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map image and data files into a process address space.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contents of a file are linked directly into the virtual address space of a process.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DEMAND PAGING: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should not use physical memory inefficiently.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 of loading virtual pages into memory as they are accessed is known as demand paging.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Eg: Db query engine.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408000" y="1169125"/>
            <a:ext cx="4103700" cy="6558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Swapping:</a:t>
            </a:r>
          </a:p>
        </p:txBody>
      </p:sp>
      <p:sp>
        <p:nvSpPr>
          <p:cNvPr id="699" name="Shape 699"/>
          <p:cNvSpPr txBox="1"/>
          <p:nvPr>
            <p:ph idx="3" type="body"/>
          </p:nvPr>
        </p:nvSpPr>
        <p:spPr>
          <a:xfrm>
            <a:off x="408000" y="1824925"/>
            <a:ext cx="9429900" cy="47193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Swapping of pages from hard disk to physical memory.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Dirty pages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 file 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set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control: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table entry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access control information to check that the process is accessing memory in a way that it should.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idx="1" type="body"/>
          </p:nvPr>
        </p:nvSpPr>
        <p:spPr>
          <a:xfrm>
            <a:off x="408000" y="1140602"/>
            <a:ext cx="4103700" cy="8697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allocation:</a:t>
            </a:r>
          </a:p>
        </p:txBody>
      </p:sp>
      <p:sp>
        <p:nvSpPr>
          <p:cNvPr id="706" name="Shape 706"/>
          <p:cNvSpPr txBox="1"/>
          <p:nvPr>
            <p:ph idx="3" type="body"/>
          </p:nvPr>
        </p:nvSpPr>
        <p:spPr>
          <a:xfrm>
            <a:off x="499025" y="1796475"/>
            <a:ext cx="9966300" cy="45198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Buddy algorithm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Pages are allocated in blocks which are powers of 2 in size.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deallocation: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Recombines pages into larger blocks  of free pages whenever it can.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/>
        </p:nvSpPr>
        <p:spPr>
          <a:xfrm>
            <a:off x="948850" y="2691750"/>
            <a:ext cx="40281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US" sz="4800">
                <a:solidFill>
                  <a:srgbClr val="0098C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4923600" y="894900"/>
            <a:ext cx="1793100" cy="10140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-69850" lvl="0" marL="0" rtl="0">
              <a:lnSpc>
                <a:spcPct val="1125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Scanner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1487050" y="4936275"/>
            <a:ext cx="2053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Flatbed Scanner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5195300" y="5049325"/>
            <a:ext cx="2439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5362475" y="4936275"/>
            <a:ext cx="1973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Drum Scanner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9338875" y="4936275"/>
            <a:ext cx="1973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Handheld Scanner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175" y="2111675"/>
            <a:ext cx="3149275" cy="26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25" y="2111675"/>
            <a:ext cx="3807900" cy="26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9500" y="2238025"/>
            <a:ext cx="3588075" cy="25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5271900" y="866675"/>
            <a:ext cx="1648200" cy="8856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50" y="2039750"/>
            <a:ext cx="4772950" cy="27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075" y="2039750"/>
            <a:ext cx="5167624" cy="27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2225125" y="5124675"/>
            <a:ext cx="1320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CRT Monitor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8536585" y="5124675"/>
            <a:ext cx="1320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LCD Monitor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5271900" y="866675"/>
            <a:ext cx="1648200" cy="885600"/>
          </a:xfrm>
          <a:prstGeom prst="rect">
            <a:avLst/>
          </a:prstGeom>
        </p:spPr>
        <p:txBody>
          <a:bodyPr anchorCtr="0" anchor="b" bIns="121900" lIns="121900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007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Printer</a:t>
            </a:r>
          </a:p>
        </p:txBody>
      </p:sp>
      <p:sp>
        <p:nvSpPr>
          <p:cNvPr id="249" name="Shape 249"/>
          <p:cNvSpPr txBox="1"/>
          <p:nvPr>
            <p:ph idx="3" type="body"/>
          </p:nvPr>
        </p:nvSpPr>
        <p:spPr>
          <a:xfrm>
            <a:off x="498950" y="2039750"/>
            <a:ext cx="7599000" cy="33648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2259025" y="5529625"/>
            <a:ext cx="1254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Laser Printer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890773" y="5529625"/>
            <a:ext cx="1396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Inkjet Printer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25" y="2065513"/>
            <a:ext cx="4912675" cy="3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350" y="2039750"/>
            <a:ext cx="4654850" cy="31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5551913" y="665750"/>
            <a:ext cx="950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-165100" lvl="0" marL="0" marR="0" rtl="0" algn="l">
              <a:lnSpc>
                <a:spcPct val="115384"/>
              </a:lnSpc>
              <a:spcBef>
                <a:spcPts val="1000"/>
              </a:spcBef>
              <a:spcAft>
                <a:spcPts val="0"/>
              </a:spcAft>
              <a:buClr>
                <a:srgbClr val="0070AD"/>
              </a:buClr>
              <a:buSzPts val="2600"/>
              <a:buFont typeface="Arial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SMPS</a:t>
            </a:r>
          </a:p>
        </p:txBody>
      </p:sp>
      <p:sp>
        <p:nvSpPr>
          <p:cNvPr id="260" name="Shape 260"/>
          <p:cNvSpPr txBox="1"/>
          <p:nvPr>
            <p:ph idx="3" type="body"/>
          </p:nvPr>
        </p:nvSpPr>
        <p:spPr>
          <a:xfrm>
            <a:off x="3868050" y="1993100"/>
            <a:ext cx="4455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10160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70AD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 to DC Converter SMPS Working Principle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4" y="3049195"/>
            <a:ext cx="10225135" cy="33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Capgemini_Template">
  <a:themeElements>
    <a:clrScheme name="New-CG">
      <a:dk1>
        <a:srgbClr val="000000"/>
      </a:dk1>
      <a:lt1>
        <a:srgbClr val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